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6" r:id="rId2"/>
  </p:sldMasterIdLst>
  <p:notesMasterIdLst>
    <p:notesMasterId r:id="rId27"/>
  </p:notesMasterIdLst>
  <p:sldIdLst>
    <p:sldId id="257" r:id="rId3"/>
    <p:sldId id="258" r:id="rId4"/>
    <p:sldId id="256" r:id="rId5"/>
    <p:sldId id="259" r:id="rId6"/>
    <p:sldId id="260" r:id="rId7"/>
    <p:sldId id="261" r:id="rId8"/>
    <p:sldId id="262" r:id="rId9"/>
    <p:sldId id="263" r:id="rId10"/>
    <p:sldId id="264" r:id="rId11"/>
    <p:sldId id="267" r:id="rId12"/>
    <p:sldId id="265" r:id="rId13"/>
    <p:sldId id="266" r:id="rId14"/>
    <p:sldId id="268" r:id="rId15"/>
    <p:sldId id="269" r:id="rId16"/>
    <p:sldId id="270" r:id="rId17"/>
    <p:sldId id="271" r:id="rId18"/>
    <p:sldId id="272" r:id="rId19"/>
    <p:sldId id="273" r:id="rId20"/>
    <p:sldId id="274" r:id="rId21"/>
    <p:sldId id="275" r:id="rId22"/>
    <p:sldId id="276" r:id="rId23"/>
    <p:sldId id="279" r:id="rId24"/>
    <p:sldId id="278" r:id="rId25"/>
    <p:sldId id="277"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15C521A-9BD0-4D24-B358-0A2C0D6CAF9B}" v="116" dt="2024-11-22T19:31:15.00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9" autoAdjust="0"/>
    <p:restoredTop sz="94660"/>
  </p:normalViewPr>
  <p:slideViewPr>
    <p:cSldViewPr snapToGrid="0">
      <p:cViewPr varScale="1">
        <p:scale>
          <a:sx n="89" d="100"/>
          <a:sy n="89" d="100"/>
        </p:scale>
        <p:origin x="732"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microsoft.com/office/2016/11/relationships/changesInfo" Target="changesInfos/changesInfo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ihil, Kristine M" userId="S::kmc35@pitt.edu::3d5f0394-753e-454c-abf3-98664d8bfa5a" providerId="AD" clId="Web-{445C19AC-96AF-B356-3C01-04DE1D02ABA6}"/>
    <pc:docChg chg="modSld">
      <pc:chgData name="Cihil, Kristine M" userId="S::kmc35@pitt.edu::3d5f0394-753e-454c-abf3-98664d8bfa5a" providerId="AD" clId="Web-{445C19AC-96AF-B356-3C01-04DE1D02ABA6}" dt="2024-11-14T19:42:06.912" v="56"/>
      <pc:docMkLst>
        <pc:docMk/>
      </pc:docMkLst>
      <pc:sldChg chg="modNotes">
        <pc:chgData name="Cihil, Kristine M" userId="S::kmc35@pitt.edu::3d5f0394-753e-454c-abf3-98664d8bfa5a" providerId="AD" clId="Web-{445C19AC-96AF-B356-3C01-04DE1D02ABA6}" dt="2024-11-14T19:42:06.912" v="56"/>
        <pc:sldMkLst>
          <pc:docMk/>
          <pc:sldMk cId="3272069651" sldId="267"/>
        </pc:sldMkLst>
      </pc:sldChg>
      <pc:sldChg chg="modSp">
        <pc:chgData name="Cihil, Kristine M" userId="S::kmc35@pitt.edu::3d5f0394-753e-454c-abf3-98664d8bfa5a" providerId="AD" clId="Web-{445C19AC-96AF-B356-3C01-04DE1D02ABA6}" dt="2024-11-14T19:36:38.186" v="26" actId="20577"/>
        <pc:sldMkLst>
          <pc:docMk/>
          <pc:sldMk cId="3425082847" sldId="276"/>
        </pc:sldMkLst>
        <pc:spChg chg="mod">
          <ac:chgData name="Cihil, Kristine M" userId="S::kmc35@pitt.edu::3d5f0394-753e-454c-abf3-98664d8bfa5a" providerId="AD" clId="Web-{445C19AC-96AF-B356-3C01-04DE1D02ABA6}" dt="2024-11-14T19:36:38.186" v="26" actId="20577"/>
          <ac:spMkLst>
            <pc:docMk/>
            <pc:sldMk cId="3425082847" sldId="276"/>
            <ac:spMk id="3" creationId="{C2AA13BF-5002-3DA3-50E0-A005E42F6883}"/>
          </ac:spMkLst>
        </pc:spChg>
      </pc:sldChg>
    </pc:docChg>
  </pc:docChgLst>
  <pc:docChgLst>
    <pc:chgData name="Cihil, Kristine M" userId="3d5f0394-753e-454c-abf3-98664d8bfa5a" providerId="ADAL" clId="{715C521A-9BD0-4D24-B358-0A2C0D6CAF9B}"/>
    <pc:docChg chg="undo custSel addSld modSld">
      <pc:chgData name="Cihil, Kristine M" userId="3d5f0394-753e-454c-abf3-98664d8bfa5a" providerId="ADAL" clId="{715C521A-9BD0-4D24-B358-0A2C0D6CAF9B}" dt="2024-11-25T14:14:36.506" v="849" actId="20577"/>
      <pc:docMkLst>
        <pc:docMk/>
      </pc:docMkLst>
      <pc:sldChg chg="addSp delSp modSp mod modClrScheme chgLayout">
        <pc:chgData name="Cihil, Kristine M" userId="3d5f0394-753e-454c-abf3-98664d8bfa5a" providerId="ADAL" clId="{715C521A-9BD0-4D24-B358-0A2C0D6CAF9B}" dt="2024-11-22T19:13:21.907" v="194" actId="14100"/>
        <pc:sldMkLst>
          <pc:docMk/>
          <pc:sldMk cId="994221435" sldId="256"/>
        </pc:sldMkLst>
        <pc:spChg chg="mod">
          <ac:chgData name="Cihil, Kristine M" userId="3d5f0394-753e-454c-abf3-98664d8bfa5a" providerId="ADAL" clId="{715C521A-9BD0-4D24-B358-0A2C0D6CAF9B}" dt="2024-11-22T19:13:21.907" v="194" actId="14100"/>
          <ac:spMkLst>
            <pc:docMk/>
            <pc:sldMk cId="994221435" sldId="256"/>
            <ac:spMk id="2" creationId="{246568CF-F495-30F3-7300-C14D572FB29B}"/>
          </ac:spMkLst>
        </pc:spChg>
        <pc:spChg chg="mod">
          <ac:chgData name="Cihil, Kristine M" userId="3d5f0394-753e-454c-abf3-98664d8bfa5a" providerId="ADAL" clId="{715C521A-9BD0-4D24-B358-0A2C0D6CAF9B}" dt="2024-11-13T19:31:22.195" v="98" actId="255"/>
          <ac:spMkLst>
            <pc:docMk/>
            <pc:sldMk cId="994221435" sldId="256"/>
            <ac:spMk id="4" creationId="{FB8D04D8-5081-48F6-CDCF-4B36626512AB}"/>
          </ac:spMkLst>
        </pc:spChg>
        <pc:spChg chg="add del mod">
          <ac:chgData name="Cihil, Kristine M" userId="3d5f0394-753e-454c-abf3-98664d8bfa5a" providerId="ADAL" clId="{715C521A-9BD0-4D24-B358-0A2C0D6CAF9B}" dt="2024-11-13T19:26:14.617" v="47" actId="478"/>
          <ac:spMkLst>
            <pc:docMk/>
            <pc:sldMk cId="994221435" sldId="256"/>
            <ac:spMk id="7" creationId="{3C56D87D-1391-B7B8-69C3-BF65EDF9902B}"/>
          </ac:spMkLst>
        </pc:spChg>
        <pc:graphicFrameChg chg="add del mod modGraphic">
          <ac:chgData name="Cihil, Kristine M" userId="3d5f0394-753e-454c-abf3-98664d8bfa5a" providerId="ADAL" clId="{715C521A-9BD0-4D24-B358-0A2C0D6CAF9B}" dt="2024-11-13T19:34:20.723" v="111" actId="20577"/>
          <ac:graphicFrameMkLst>
            <pc:docMk/>
            <pc:sldMk cId="994221435" sldId="256"/>
            <ac:graphicFrameMk id="8" creationId="{BF2E6EA7-2E16-67A9-33B0-E70CFBC4F992}"/>
          </ac:graphicFrameMkLst>
        </pc:graphicFrameChg>
      </pc:sldChg>
      <pc:sldChg chg="modSp mod">
        <pc:chgData name="Cihil, Kristine M" userId="3d5f0394-753e-454c-abf3-98664d8bfa5a" providerId="ADAL" clId="{715C521A-9BD0-4D24-B358-0A2C0D6CAF9B}" dt="2024-11-22T19:13:05.823" v="191" actId="313"/>
        <pc:sldMkLst>
          <pc:docMk/>
          <pc:sldMk cId="2261071245" sldId="257"/>
        </pc:sldMkLst>
        <pc:spChg chg="mod">
          <ac:chgData name="Cihil, Kristine M" userId="3d5f0394-753e-454c-abf3-98664d8bfa5a" providerId="ADAL" clId="{715C521A-9BD0-4D24-B358-0A2C0D6CAF9B}" dt="2024-11-22T19:13:05.823" v="191" actId="313"/>
          <ac:spMkLst>
            <pc:docMk/>
            <pc:sldMk cId="2261071245" sldId="257"/>
            <ac:spMk id="3" creationId="{1C394EAB-7F85-CC49-ED49-95B5B1F6665E}"/>
          </ac:spMkLst>
        </pc:spChg>
      </pc:sldChg>
      <pc:sldChg chg="modSp mod">
        <pc:chgData name="Cihil, Kristine M" userId="3d5f0394-753e-454c-abf3-98664d8bfa5a" providerId="ADAL" clId="{715C521A-9BD0-4D24-B358-0A2C0D6CAF9B}" dt="2024-11-22T19:31:50.658" v="328" actId="14100"/>
        <pc:sldMkLst>
          <pc:docMk/>
          <pc:sldMk cId="38300538" sldId="258"/>
        </pc:sldMkLst>
        <pc:spChg chg="mod">
          <ac:chgData name="Cihil, Kristine M" userId="3d5f0394-753e-454c-abf3-98664d8bfa5a" providerId="ADAL" clId="{715C521A-9BD0-4D24-B358-0A2C0D6CAF9B}" dt="2024-11-22T19:31:50.658" v="328" actId="14100"/>
          <ac:spMkLst>
            <pc:docMk/>
            <pc:sldMk cId="38300538" sldId="258"/>
            <ac:spMk id="4" creationId="{B423A4D0-583E-C827-C8F5-611B4EA9AFB4}"/>
          </ac:spMkLst>
        </pc:spChg>
      </pc:sldChg>
      <pc:sldChg chg="modSp mod">
        <pc:chgData name="Cihil, Kristine M" userId="3d5f0394-753e-454c-abf3-98664d8bfa5a" providerId="ADAL" clId="{715C521A-9BD0-4D24-B358-0A2C0D6CAF9B}" dt="2024-11-22T19:13:40.483" v="195" actId="255"/>
        <pc:sldMkLst>
          <pc:docMk/>
          <pc:sldMk cId="915300694" sldId="259"/>
        </pc:sldMkLst>
        <pc:spChg chg="mod">
          <ac:chgData name="Cihil, Kristine M" userId="3d5f0394-753e-454c-abf3-98664d8bfa5a" providerId="ADAL" clId="{715C521A-9BD0-4D24-B358-0A2C0D6CAF9B}" dt="2024-11-22T19:13:40.483" v="195" actId="255"/>
          <ac:spMkLst>
            <pc:docMk/>
            <pc:sldMk cId="915300694" sldId="259"/>
            <ac:spMk id="2" creationId="{BD005BB4-9F43-03F0-E6AB-BBDA2B78D98E}"/>
          </ac:spMkLst>
        </pc:spChg>
      </pc:sldChg>
      <pc:sldChg chg="modSp mod">
        <pc:chgData name="Cihil, Kristine M" userId="3d5f0394-753e-454c-abf3-98664d8bfa5a" providerId="ADAL" clId="{715C521A-9BD0-4D24-B358-0A2C0D6CAF9B}" dt="2024-11-22T19:13:50.476" v="196" actId="255"/>
        <pc:sldMkLst>
          <pc:docMk/>
          <pc:sldMk cId="1104159098" sldId="260"/>
        </pc:sldMkLst>
        <pc:spChg chg="mod">
          <ac:chgData name="Cihil, Kristine M" userId="3d5f0394-753e-454c-abf3-98664d8bfa5a" providerId="ADAL" clId="{715C521A-9BD0-4D24-B358-0A2C0D6CAF9B}" dt="2024-11-22T19:13:50.476" v="196" actId="255"/>
          <ac:spMkLst>
            <pc:docMk/>
            <pc:sldMk cId="1104159098" sldId="260"/>
            <ac:spMk id="2" creationId="{23F19ABC-8640-3873-71FC-F6397092C1DC}"/>
          </ac:spMkLst>
        </pc:spChg>
      </pc:sldChg>
      <pc:sldChg chg="modSp mod">
        <pc:chgData name="Cihil, Kristine M" userId="3d5f0394-753e-454c-abf3-98664d8bfa5a" providerId="ADAL" clId="{715C521A-9BD0-4D24-B358-0A2C0D6CAF9B}" dt="2024-11-22T19:14:06.984" v="197" actId="255"/>
        <pc:sldMkLst>
          <pc:docMk/>
          <pc:sldMk cId="1295237403" sldId="261"/>
        </pc:sldMkLst>
        <pc:spChg chg="mod">
          <ac:chgData name="Cihil, Kristine M" userId="3d5f0394-753e-454c-abf3-98664d8bfa5a" providerId="ADAL" clId="{715C521A-9BD0-4D24-B358-0A2C0D6CAF9B}" dt="2024-11-22T19:14:06.984" v="197" actId="255"/>
          <ac:spMkLst>
            <pc:docMk/>
            <pc:sldMk cId="1295237403" sldId="261"/>
            <ac:spMk id="2" creationId="{D18F16D5-B458-53F2-179C-0917A57D4AA1}"/>
          </ac:spMkLst>
        </pc:spChg>
      </pc:sldChg>
      <pc:sldChg chg="modSp mod">
        <pc:chgData name="Cihil, Kristine M" userId="3d5f0394-753e-454c-abf3-98664d8bfa5a" providerId="ADAL" clId="{715C521A-9BD0-4D24-B358-0A2C0D6CAF9B}" dt="2024-11-22T19:15:29.837" v="199" actId="1076"/>
        <pc:sldMkLst>
          <pc:docMk/>
          <pc:sldMk cId="1780221393" sldId="262"/>
        </pc:sldMkLst>
        <pc:spChg chg="mod">
          <ac:chgData name="Cihil, Kristine M" userId="3d5f0394-753e-454c-abf3-98664d8bfa5a" providerId="ADAL" clId="{715C521A-9BD0-4D24-B358-0A2C0D6CAF9B}" dt="2024-11-22T19:15:29.837" v="199" actId="1076"/>
          <ac:spMkLst>
            <pc:docMk/>
            <pc:sldMk cId="1780221393" sldId="262"/>
            <ac:spMk id="2" creationId="{08A92DC8-63A6-183B-D902-77DE6A9FF211}"/>
          </ac:spMkLst>
        </pc:spChg>
      </pc:sldChg>
      <pc:sldChg chg="modSp mod">
        <pc:chgData name="Cihil, Kristine M" userId="3d5f0394-753e-454c-abf3-98664d8bfa5a" providerId="ADAL" clId="{715C521A-9BD0-4D24-B358-0A2C0D6CAF9B}" dt="2024-11-22T19:15:39.205" v="200" actId="255"/>
        <pc:sldMkLst>
          <pc:docMk/>
          <pc:sldMk cId="2990694425" sldId="263"/>
        </pc:sldMkLst>
        <pc:spChg chg="mod">
          <ac:chgData name="Cihil, Kristine M" userId="3d5f0394-753e-454c-abf3-98664d8bfa5a" providerId="ADAL" clId="{715C521A-9BD0-4D24-B358-0A2C0D6CAF9B}" dt="2024-11-22T19:15:39.205" v="200" actId="255"/>
          <ac:spMkLst>
            <pc:docMk/>
            <pc:sldMk cId="2990694425" sldId="263"/>
            <ac:spMk id="2" creationId="{41859FC0-D2B7-26F5-8454-253097AD2C28}"/>
          </ac:spMkLst>
        </pc:spChg>
      </pc:sldChg>
      <pc:sldChg chg="modSp mod">
        <pc:chgData name="Cihil, Kristine M" userId="3d5f0394-753e-454c-abf3-98664d8bfa5a" providerId="ADAL" clId="{715C521A-9BD0-4D24-B358-0A2C0D6CAF9B}" dt="2024-11-22T19:15:57.101" v="203" actId="255"/>
        <pc:sldMkLst>
          <pc:docMk/>
          <pc:sldMk cId="1332014473" sldId="264"/>
        </pc:sldMkLst>
        <pc:spChg chg="mod">
          <ac:chgData name="Cihil, Kristine M" userId="3d5f0394-753e-454c-abf3-98664d8bfa5a" providerId="ADAL" clId="{715C521A-9BD0-4D24-B358-0A2C0D6CAF9B}" dt="2024-11-22T19:15:57.101" v="203" actId="255"/>
          <ac:spMkLst>
            <pc:docMk/>
            <pc:sldMk cId="1332014473" sldId="264"/>
            <ac:spMk id="2" creationId="{91251E1D-0AF4-DB3B-C7DC-5E821C94434C}"/>
          </ac:spMkLst>
        </pc:spChg>
        <pc:spChg chg="mod">
          <ac:chgData name="Cihil, Kristine M" userId="3d5f0394-753e-454c-abf3-98664d8bfa5a" providerId="ADAL" clId="{715C521A-9BD0-4D24-B358-0A2C0D6CAF9B}" dt="2024-11-22T19:15:48.958" v="202" actId="1076"/>
          <ac:spMkLst>
            <pc:docMk/>
            <pc:sldMk cId="1332014473" sldId="264"/>
            <ac:spMk id="7" creationId="{B5884586-8745-4DEE-454E-615F28E7DE1B}"/>
          </ac:spMkLst>
        </pc:spChg>
        <pc:picChg chg="mod">
          <ac:chgData name="Cihil, Kristine M" userId="3d5f0394-753e-454c-abf3-98664d8bfa5a" providerId="ADAL" clId="{715C521A-9BD0-4D24-B358-0A2C0D6CAF9B}" dt="2024-11-22T19:15:46.371" v="201" actId="1076"/>
          <ac:picMkLst>
            <pc:docMk/>
            <pc:sldMk cId="1332014473" sldId="264"/>
            <ac:picMk id="5" creationId="{D3C0F608-4518-ECDD-A319-58F5FFA850C7}"/>
          </ac:picMkLst>
        </pc:picChg>
      </pc:sldChg>
      <pc:sldChg chg="modSp mod">
        <pc:chgData name="Cihil, Kristine M" userId="3d5f0394-753e-454c-abf3-98664d8bfa5a" providerId="ADAL" clId="{715C521A-9BD0-4D24-B358-0A2C0D6CAF9B}" dt="2024-11-22T19:16:34.557" v="208" actId="1076"/>
        <pc:sldMkLst>
          <pc:docMk/>
          <pc:sldMk cId="1460839129" sldId="265"/>
        </pc:sldMkLst>
        <pc:spChg chg="mod">
          <ac:chgData name="Cihil, Kristine M" userId="3d5f0394-753e-454c-abf3-98664d8bfa5a" providerId="ADAL" clId="{715C521A-9BD0-4D24-B358-0A2C0D6CAF9B}" dt="2024-11-22T19:16:34.557" v="208" actId="1076"/>
          <ac:spMkLst>
            <pc:docMk/>
            <pc:sldMk cId="1460839129" sldId="265"/>
            <ac:spMk id="2" creationId="{8CA7E13E-11E0-9F6E-4F40-916EF22B8721}"/>
          </ac:spMkLst>
        </pc:spChg>
      </pc:sldChg>
      <pc:sldChg chg="modSp mod">
        <pc:chgData name="Cihil, Kristine M" userId="3d5f0394-753e-454c-abf3-98664d8bfa5a" providerId="ADAL" clId="{715C521A-9BD0-4D24-B358-0A2C0D6CAF9B}" dt="2024-11-22T19:16:12.714" v="206" actId="122"/>
        <pc:sldMkLst>
          <pc:docMk/>
          <pc:sldMk cId="3272069651" sldId="267"/>
        </pc:sldMkLst>
        <pc:spChg chg="mod">
          <ac:chgData name="Cihil, Kristine M" userId="3d5f0394-753e-454c-abf3-98664d8bfa5a" providerId="ADAL" clId="{715C521A-9BD0-4D24-B358-0A2C0D6CAF9B}" dt="2024-11-22T19:16:12.714" v="206" actId="122"/>
          <ac:spMkLst>
            <pc:docMk/>
            <pc:sldMk cId="3272069651" sldId="267"/>
            <ac:spMk id="2" creationId="{452742FB-17C2-FC8B-8D44-B29E3712C171}"/>
          </ac:spMkLst>
        </pc:spChg>
      </pc:sldChg>
      <pc:sldChg chg="modSp mod">
        <pc:chgData name="Cihil, Kristine M" userId="3d5f0394-753e-454c-abf3-98664d8bfa5a" providerId="ADAL" clId="{715C521A-9BD0-4D24-B358-0A2C0D6CAF9B}" dt="2024-11-22T19:17:00.889" v="210" actId="1076"/>
        <pc:sldMkLst>
          <pc:docMk/>
          <pc:sldMk cId="1436854727" sldId="268"/>
        </pc:sldMkLst>
        <pc:spChg chg="mod">
          <ac:chgData name="Cihil, Kristine M" userId="3d5f0394-753e-454c-abf3-98664d8bfa5a" providerId="ADAL" clId="{715C521A-9BD0-4D24-B358-0A2C0D6CAF9B}" dt="2024-11-22T19:17:00.889" v="210" actId="1076"/>
          <ac:spMkLst>
            <pc:docMk/>
            <pc:sldMk cId="1436854727" sldId="268"/>
            <ac:spMk id="2" creationId="{BCCBB0B8-B4A4-F131-8A7F-FAE977105F79}"/>
          </ac:spMkLst>
        </pc:spChg>
      </pc:sldChg>
      <pc:sldChg chg="modSp mod">
        <pc:chgData name="Cihil, Kristine M" userId="3d5f0394-753e-454c-abf3-98664d8bfa5a" providerId="ADAL" clId="{715C521A-9BD0-4D24-B358-0A2C0D6CAF9B}" dt="2024-11-25T14:14:36.506" v="849" actId="20577"/>
        <pc:sldMkLst>
          <pc:docMk/>
          <pc:sldMk cId="2798130762" sldId="269"/>
        </pc:sldMkLst>
        <pc:spChg chg="mod">
          <ac:chgData name="Cihil, Kristine M" userId="3d5f0394-753e-454c-abf3-98664d8bfa5a" providerId="ADAL" clId="{715C521A-9BD0-4D24-B358-0A2C0D6CAF9B}" dt="2024-11-22T19:17:16.511" v="212" actId="1076"/>
          <ac:spMkLst>
            <pc:docMk/>
            <pc:sldMk cId="2798130762" sldId="269"/>
            <ac:spMk id="2" creationId="{3A245989-B0A1-C7A5-C82E-1CE74A654FBE}"/>
          </ac:spMkLst>
        </pc:spChg>
        <pc:spChg chg="mod">
          <ac:chgData name="Cihil, Kristine M" userId="3d5f0394-753e-454c-abf3-98664d8bfa5a" providerId="ADAL" clId="{715C521A-9BD0-4D24-B358-0A2C0D6CAF9B}" dt="2024-11-25T14:14:36.506" v="849" actId="20577"/>
          <ac:spMkLst>
            <pc:docMk/>
            <pc:sldMk cId="2798130762" sldId="269"/>
            <ac:spMk id="4" creationId="{5F63074F-EA27-531B-56ED-66CF4CDCFF5F}"/>
          </ac:spMkLst>
        </pc:spChg>
      </pc:sldChg>
      <pc:sldChg chg="modSp mod">
        <pc:chgData name="Cihil, Kristine M" userId="3d5f0394-753e-454c-abf3-98664d8bfa5a" providerId="ADAL" clId="{715C521A-9BD0-4D24-B358-0A2C0D6CAF9B}" dt="2024-11-22T19:17:30.261" v="215" actId="122"/>
        <pc:sldMkLst>
          <pc:docMk/>
          <pc:sldMk cId="3595197928" sldId="270"/>
        </pc:sldMkLst>
        <pc:spChg chg="mod">
          <ac:chgData name="Cihil, Kristine M" userId="3d5f0394-753e-454c-abf3-98664d8bfa5a" providerId="ADAL" clId="{715C521A-9BD0-4D24-B358-0A2C0D6CAF9B}" dt="2024-11-22T19:17:30.261" v="215" actId="122"/>
          <ac:spMkLst>
            <pc:docMk/>
            <pc:sldMk cId="3595197928" sldId="270"/>
            <ac:spMk id="2" creationId="{8CA7E13E-11E0-9F6E-4F40-916EF22B8721}"/>
          </ac:spMkLst>
        </pc:spChg>
      </pc:sldChg>
      <pc:sldChg chg="modSp mod">
        <pc:chgData name="Cihil, Kristine M" userId="3d5f0394-753e-454c-abf3-98664d8bfa5a" providerId="ADAL" clId="{715C521A-9BD0-4D24-B358-0A2C0D6CAF9B}" dt="2024-11-22T19:17:49.583" v="217" actId="255"/>
        <pc:sldMkLst>
          <pc:docMk/>
          <pc:sldMk cId="4124521364" sldId="272"/>
        </pc:sldMkLst>
        <pc:spChg chg="mod">
          <ac:chgData name="Cihil, Kristine M" userId="3d5f0394-753e-454c-abf3-98664d8bfa5a" providerId="ADAL" clId="{715C521A-9BD0-4D24-B358-0A2C0D6CAF9B}" dt="2024-11-22T19:17:40.198" v="216" actId="255"/>
          <ac:spMkLst>
            <pc:docMk/>
            <pc:sldMk cId="4124521364" sldId="272"/>
            <ac:spMk id="2" creationId="{F97346CF-097E-673A-0271-5721E788DD99}"/>
          </ac:spMkLst>
        </pc:spChg>
        <pc:spChg chg="mod">
          <ac:chgData name="Cihil, Kristine M" userId="3d5f0394-753e-454c-abf3-98664d8bfa5a" providerId="ADAL" clId="{715C521A-9BD0-4D24-B358-0A2C0D6CAF9B}" dt="2024-11-22T19:17:49.583" v="217" actId="255"/>
          <ac:spMkLst>
            <pc:docMk/>
            <pc:sldMk cId="4124521364" sldId="272"/>
            <ac:spMk id="3" creationId="{5721F937-80C8-9B6B-5700-76969446297D}"/>
          </ac:spMkLst>
        </pc:spChg>
      </pc:sldChg>
      <pc:sldChg chg="addSp modSp mod">
        <pc:chgData name="Cihil, Kristine M" userId="3d5f0394-753e-454c-abf3-98664d8bfa5a" providerId="ADAL" clId="{715C521A-9BD0-4D24-B358-0A2C0D6CAF9B}" dt="2024-11-22T19:40:37.245" v="846" actId="1076"/>
        <pc:sldMkLst>
          <pc:docMk/>
          <pc:sldMk cId="3741503514" sldId="273"/>
        </pc:sldMkLst>
        <pc:spChg chg="mod">
          <ac:chgData name="Cihil, Kristine M" userId="3d5f0394-753e-454c-abf3-98664d8bfa5a" providerId="ADAL" clId="{715C521A-9BD0-4D24-B358-0A2C0D6CAF9B}" dt="2024-11-22T19:18:10.396" v="218" actId="255"/>
          <ac:spMkLst>
            <pc:docMk/>
            <pc:sldMk cId="3741503514" sldId="273"/>
            <ac:spMk id="2" creationId="{3CE96976-F793-063E-72B9-CA68FAAD8A15}"/>
          </ac:spMkLst>
        </pc:spChg>
        <pc:spChg chg="mod">
          <ac:chgData name="Cihil, Kristine M" userId="3d5f0394-753e-454c-abf3-98664d8bfa5a" providerId="ADAL" clId="{715C521A-9BD0-4D24-B358-0A2C0D6CAF9B}" dt="2024-11-22T19:18:16.775" v="219" actId="255"/>
          <ac:spMkLst>
            <pc:docMk/>
            <pc:sldMk cId="3741503514" sldId="273"/>
            <ac:spMk id="3" creationId="{7E03CD61-33DE-C113-971E-A1C89F171A5A}"/>
          </ac:spMkLst>
        </pc:spChg>
        <pc:spChg chg="mod">
          <ac:chgData name="Cihil, Kristine M" userId="3d5f0394-753e-454c-abf3-98664d8bfa5a" providerId="ADAL" clId="{715C521A-9BD0-4D24-B358-0A2C0D6CAF9B}" dt="2024-11-22T19:40:37.245" v="846" actId="1076"/>
          <ac:spMkLst>
            <pc:docMk/>
            <pc:sldMk cId="3741503514" sldId="273"/>
            <ac:spMk id="6" creationId="{03357B2C-6AB7-457D-1F04-DC3B51EAE25E}"/>
          </ac:spMkLst>
        </pc:spChg>
        <pc:picChg chg="mod">
          <ac:chgData name="Cihil, Kristine M" userId="3d5f0394-753e-454c-abf3-98664d8bfa5a" providerId="ADAL" clId="{715C521A-9BD0-4D24-B358-0A2C0D6CAF9B}" dt="2024-11-22T19:39:30.541" v="837" actId="1076"/>
          <ac:picMkLst>
            <pc:docMk/>
            <pc:sldMk cId="3741503514" sldId="273"/>
            <ac:picMk id="4" creationId="{CF0D29E4-EECE-3E0E-B262-8A3E086A9432}"/>
          </ac:picMkLst>
        </pc:picChg>
        <pc:picChg chg="add mod">
          <ac:chgData name="Cihil, Kristine M" userId="3d5f0394-753e-454c-abf3-98664d8bfa5a" providerId="ADAL" clId="{715C521A-9BD0-4D24-B358-0A2C0D6CAF9B}" dt="2024-11-22T19:40:18.191" v="845" actId="14100"/>
          <ac:picMkLst>
            <pc:docMk/>
            <pc:sldMk cId="3741503514" sldId="273"/>
            <ac:picMk id="7" creationId="{094CA0BD-2B7A-0704-0BF0-FF00D07A639C}"/>
          </ac:picMkLst>
        </pc:picChg>
        <pc:picChg chg="add mod">
          <ac:chgData name="Cihil, Kristine M" userId="3d5f0394-753e-454c-abf3-98664d8bfa5a" providerId="ADAL" clId="{715C521A-9BD0-4D24-B358-0A2C0D6CAF9B}" dt="2024-11-22T19:40:15.031" v="844" actId="14100"/>
          <ac:picMkLst>
            <pc:docMk/>
            <pc:sldMk cId="3741503514" sldId="273"/>
            <ac:picMk id="9" creationId="{5513A4D3-FD7A-4E36-CBF9-925DA0194EDE}"/>
          </ac:picMkLst>
        </pc:picChg>
      </pc:sldChg>
      <pc:sldChg chg="modSp mod">
        <pc:chgData name="Cihil, Kristine M" userId="3d5f0394-753e-454c-abf3-98664d8bfa5a" providerId="ADAL" clId="{715C521A-9BD0-4D24-B358-0A2C0D6CAF9B}" dt="2024-11-22T19:18:33.613" v="220" actId="255"/>
        <pc:sldMkLst>
          <pc:docMk/>
          <pc:sldMk cId="1952584962" sldId="274"/>
        </pc:sldMkLst>
        <pc:spChg chg="mod">
          <ac:chgData name="Cihil, Kristine M" userId="3d5f0394-753e-454c-abf3-98664d8bfa5a" providerId="ADAL" clId="{715C521A-9BD0-4D24-B358-0A2C0D6CAF9B}" dt="2024-11-22T19:18:33.613" v="220" actId="255"/>
          <ac:spMkLst>
            <pc:docMk/>
            <pc:sldMk cId="1952584962" sldId="274"/>
            <ac:spMk id="2" creationId="{396510AF-2D25-C16F-6369-CC6CFD23BB94}"/>
          </ac:spMkLst>
        </pc:spChg>
      </pc:sldChg>
      <pc:sldChg chg="modSp mod">
        <pc:chgData name="Cihil, Kristine M" userId="3d5f0394-753e-454c-abf3-98664d8bfa5a" providerId="ADAL" clId="{715C521A-9BD0-4D24-B358-0A2C0D6CAF9B}" dt="2024-11-22T19:19:20.990" v="223" actId="1076"/>
        <pc:sldMkLst>
          <pc:docMk/>
          <pc:sldMk cId="713859200" sldId="275"/>
        </pc:sldMkLst>
        <pc:spChg chg="mod">
          <ac:chgData name="Cihil, Kristine M" userId="3d5f0394-753e-454c-abf3-98664d8bfa5a" providerId="ADAL" clId="{715C521A-9BD0-4D24-B358-0A2C0D6CAF9B}" dt="2024-11-22T19:19:20.990" v="223" actId="1076"/>
          <ac:spMkLst>
            <pc:docMk/>
            <pc:sldMk cId="713859200" sldId="275"/>
            <ac:spMk id="2" creationId="{900B91CC-4110-A6A7-4C7E-E103A9357BD1}"/>
          </ac:spMkLst>
        </pc:spChg>
      </pc:sldChg>
      <pc:sldChg chg="modSp mod">
        <pc:chgData name="Cihil, Kristine M" userId="3d5f0394-753e-454c-abf3-98664d8bfa5a" providerId="ADAL" clId="{715C521A-9BD0-4D24-B358-0A2C0D6CAF9B}" dt="2024-11-22T19:19:51.045" v="227" actId="122"/>
        <pc:sldMkLst>
          <pc:docMk/>
          <pc:sldMk cId="3425082847" sldId="276"/>
        </pc:sldMkLst>
        <pc:spChg chg="mod">
          <ac:chgData name="Cihil, Kristine M" userId="3d5f0394-753e-454c-abf3-98664d8bfa5a" providerId="ADAL" clId="{715C521A-9BD0-4D24-B358-0A2C0D6CAF9B}" dt="2024-11-22T19:19:51.045" v="227" actId="122"/>
          <ac:spMkLst>
            <pc:docMk/>
            <pc:sldMk cId="3425082847" sldId="276"/>
            <ac:spMk id="2" creationId="{DF8305C9-6B27-1757-BEE2-29DAB9848C48}"/>
          </ac:spMkLst>
        </pc:spChg>
      </pc:sldChg>
      <pc:sldChg chg="modSp mod">
        <pc:chgData name="Cihil, Kristine M" userId="3d5f0394-753e-454c-abf3-98664d8bfa5a" providerId="ADAL" clId="{715C521A-9BD0-4D24-B358-0A2C0D6CAF9B}" dt="2024-11-25T14:14:19.741" v="848" actId="20577"/>
        <pc:sldMkLst>
          <pc:docMk/>
          <pc:sldMk cId="1288402433" sldId="277"/>
        </pc:sldMkLst>
        <pc:spChg chg="mod">
          <ac:chgData name="Cihil, Kristine M" userId="3d5f0394-753e-454c-abf3-98664d8bfa5a" providerId="ADAL" clId="{715C521A-9BD0-4D24-B358-0A2C0D6CAF9B}" dt="2024-11-22T19:20:15.001" v="229" actId="1076"/>
          <ac:spMkLst>
            <pc:docMk/>
            <pc:sldMk cId="1288402433" sldId="277"/>
            <ac:spMk id="2" creationId="{5630A105-F303-FDA6-FB19-2025333A9773}"/>
          </ac:spMkLst>
        </pc:spChg>
        <pc:spChg chg="mod">
          <ac:chgData name="Cihil, Kristine M" userId="3d5f0394-753e-454c-abf3-98664d8bfa5a" providerId="ADAL" clId="{715C521A-9BD0-4D24-B358-0A2C0D6CAF9B}" dt="2024-11-22T19:20:19.804" v="234" actId="20577"/>
          <ac:spMkLst>
            <pc:docMk/>
            <pc:sldMk cId="1288402433" sldId="277"/>
            <ac:spMk id="3" creationId="{79880B32-59DB-BB43-7D81-278B244F472F}"/>
          </ac:spMkLst>
        </pc:spChg>
        <pc:spChg chg="mod">
          <ac:chgData name="Cihil, Kristine M" userId="3d5f0394-753e-454c-abf3-98664d8bfa5a" providerId="ADAL" clId="{715C521A-9BD0-4D24-B358-0A2C0D6CAF9B}" dt="2024-11-25T14:14:19.741" v="848" actId="20577"/>
          <ac:spMkLst>
            <pc:docMk/>
            <pc:sldMk cId="1288402433" sldId="277"/>
            <ac:spMk id="4" creationId="{B3DF618A-50D6-50F2-D6FA-8677F2D168EA}"/>
          </ac:spMkLst>
        </pc:spChg>
        <pc:picChg chg="mod">
          <ac:chgData name="Cihil, Kristine M" userId="3d5f0394-753e-454c-abf3-98664d8bfa5a" providerId="ADAL" clId="{715C521A-9BD0-4D24-B358-0A2C0D6CAF9B}" dt="2024-11-22T19:20:42.325" v="236" actId="1076"/>
          <ac:picMkLst>
            <pc:docMk/>
            <pc:sldMk cId="1288402433" sldId="277"/>
            <ac:picMk id="5" creationId="{150E677D-182B-7791-3E2B-11BB6F067322}"/>
          </ac:picMkLst>
        </pc:picChg>
      </pc:sldChg>
      <pc:sldChg chg="addSp delSp modSp new mod">
        <pc:chgData name="Cihil, Kristine M" userId="3d5f0394-753e-454c-abf3-98664d8bfa5a" providerId="ADAL" clId="{715C521A-9BD0-4D24-B358-0A2C0D6CAF9B}" dt="2024-11-22T19:30:33.417" v="308" actId="21"/>
        <pc:sldMkLst>
          <pc:docMk/>
          <pc:sldMk cId="735588267" sldId="278"/>
        </pc:sldMkLst>
        <pc:spChg chg="mod">
          <ac:chgData name="Cihil, Kristine M" userId="3d5f0394-753e-454c-abf3-98664d8bfa5a" providerId="ADAL" clId="{715C521A-9BD0-4D24-B358-0A2C0D6CAF9B}" dt="2024-11-22T19:25:23.168" v="266" actId="122"/>
          <ac:spMkLst>
            <pc:docMk/>
            <pc:sldMk cId="735588267" sldId="278"/>
            <ac:spMk id="2" creationId="{34B6E692-4130-32B2-C2C4-B43F1AC82461}"/>
          </ac:spMkLst>
        </pc:spChg>
        <pc:spChg chg="del mod">
          <ac:chgData name="Cihil, Kristine M" userId="3d5f0394-753e-454c-abf3-98664d8bfa5a" providerId="ADAL" clId="{715C521A-9BD0-4D24-B358-0A2C0D6CAF9B}" dt="2024-11-22T19:30:33.417" v="308" actId="21"/>
          <ac:spMkLst>
            <pc:docMk/>
            <pc:sldMk cId="735588267" sldId="278"/>
            <ac:spMk id="3" creationId="{1968227A-09DF-7334-CCE5-D77A94ECA9DA}"/>
          </ac:spMkLst>
        </pc:spChg>
        <pc:spChg chg="add mod">
          <ac:chgData name="Cihil, Kristine M" userId="3d5f0394-753e-454c-abf3-98664d8bfa5a" providerId="ADAL" clId="{715C521A-9BD0-4D24-B358-0A2C0D6CAF9B}" dt="2024-11-22T19:29:47.271" v="300" actId="207"/>
          <ac:spMkLst>
            <pc:docMk/>
            <pc:sldMk cId="735588267" sldId="278"/>
            <ac:spMk id="12" creationId="{5F5B1123-6F83-230E-1830-7A7C7BC2E3F0}"/>
          </ac:spMkLst>
        </pc:spChg>
        <pc:spChg chg="add mod">
          <ac:chgData name="Cihil, Kristine M" userId="3d5f0394-753e-454c-abf3-98664d8bfa5a" providerId="ADAL" clId="{715C521A-9BD0-4D24-B358-0A2C0D6CAF9B}" dt="2024-11-22T19:30:21.227" v="307" actId="1076"/>
          <ac:spMkLst>
            <pc:docMk/>
            <pc:sldMk cId="735588267" sldId="278"/>
            <ac:spMk id="13" creationId="{8DC74BC3-6C89-C176-619A-ACE6E991AC62}"/>
          </ac:spMkLst>
        </pc:spChg>
        <pc:picChg chg="add mod">
          <ac:chgData name="Cihil, Kristine M" userId="3d5f0394-753e-454c-abf3-98664d8bfa5a" providerId="ADAL" clId="{715C521A-9BD0-4D24-B358-0A2C0D6CAF9B}" dt="2024-11-22T19:30:15.096" v="306" actId="1076"/>
          <ac:picMkLst>
            <pc:docMk/>
            <pc:sldMk cId="735588267" sldId="278"/>
            <ac:picMk id="5" creationId="{2E9E29C0-C2D6-84DD-9F0D-8BC56D224D94}"/>
          </ac:picMkLst>
        </pc:picChg>
        <pc:picChg chg="add del">
          <ac:chgData name="Cihil, Kristine M" userId="3d5f0394-753e-454c-abf3-98664d8bfa5a" providerId="ADAL" clId="{715C521A-9BD0-4D24-B358-0A2C0D6CAF9B}" dt="2024-11-22T19:27:13.484" v="275" actId="21"/>
          <ac:picMkLst>
            <pc:docMk/>
            <pc:sldMk cId="735588267" sldId="278"/>
            <ac:picMk id="7" creationId="{A3B2B435-653A-1FBA-5DE7-AB645E5B1FD3}"/>
          </ac:picMkLst>
        </pc:picChg>
        <pc:picChg chg="add mod">
          <ac:chgData name="Cihil, Kristine M" userId="3d5f0394-753e-454c-abf3-98664d8bfa5a" providerId="ADAL" clId="{715C521A-9BD0-4D24-B358-0A2C0D6CAF9B}" dt="2024-11-22T19:27:59.459" v="285" actId="1076"/>
          <ac:picMkLst>
            <pc:docMk/>
            <pc:sldMk cId="735588267" sldId="278"/>
            <ac:picMk id="9" creationId="{C9D1AB7A-2E89-143C-7CB2-57C9AF1EF1DE}"/>
          </ac:picMkLst>
        </pc:picChg>
        <pc:picChg chg="add mod">
          <ac:chgData name="Cihil, Kristine M" userId="3d5f0394-753e-454c-abf3-98664d8bfa5a" providerId="ADAL" clId="{715C521A-9BD0-4D24-B358-0A2C0D6CAF9B}" dt="2024-11-22T19:29:52.456" v="301" actId="1076"/>
          <ac:picMkLst>
            <pc:docMk/>
            <pc:sldMk cId="735588267" sldId="278"/>
            <ac:picMk id="11" creationId="{1B7A1BD9-8ED8-B71D-2293-E0C1415F440A}"/>
          </ac:picMkLst>
        </pc:picChg>
      </pc:sldChg>
      <pc:sldChg chg="addSp delSp modSp new mod">
        <pc:chgData name="Cihil, Kristine M" userId="3d5f0394-753e-454c-abf3-98664d8bfa5a" providerId="ADAL" clId="{715C521A-9BD0-4D24-B358-0A2C0D6CAF9B}" dt="2024-11-22T19:37:47.351" v="828" actId="20577"/>
        <pc:sldMkLst>
          <pc:docMk/>
          <pc:sldMk cId="1122686656" sldId="279"/>
        </pc:sldMkLst>
        <pc:spChg chg="mod">
          <ac:chgData name="Cihil, Kristine M" userId="3d5f0394-753e-454c-abf3-98664d8bfa5a" providerId="ADAL" clId="{715C521A-9BD0-4D24-B358-0A2C0D6CAF9B}" dt="2024-11-22T19:32:24.349" v="352" actId="255"/>
          <ac:spMkLst>
            <pc:docMk/>
            <pc:sldMk cId="1122686656" sldId="279"/>
            <ac:spMk id="2" creationId="{78F8BBA8-5814-8D7C-83A5-82BB392BA147}"/>
          </ac:spMkLst>
        </pc:spChg>
        <pc:spChg chg="mod">
          <ac:chgData name="Cihil, Kristine M" userId="3d5f0394-753e-454c-abf3-98664d8bfa5a" providerId="ADAL" clId="{715C521A-9BD0-4D24-B358-0A2C0D6CAF9B}" dt="2024-11-22T19:37:47.351" v="828" actId="20577"/>
          <ac:spMkLst>
            <pc:docMk/>
            <pc:sldMk cId="1122686656" sldId="279"/>
            <ac:spMk id="3" creationId="{6040835C-293D-2848-A52D-C9F39CCC01B9}"/>
          </ac:spMkLst>
        </pc:spChg>
        <pc:spChg chg="del">
          <ac:chgData name="Cihil, Kristine M" userId="3d5f0394-753e-454c-abf3-98664d8bfa5a" providerId="ADAL" clId="{715C521A-9BD0-4D24-B358-0A2C0D6CAF9B}" dt="2024-11-22T19:33:31.867" v="353" actId="22"/>
          <ac:spMkLst>
            <pc:docMk/>
            <pc:sldMk cId="1122686656" sldId="279"/>
            <ac:spMk id="4" creationId="{5F15F6E4-9BBF-F3AB-7580-F27ACEF3BC1B}"/>
          </ac:spMkLst>
        </pc:spChg>
        <pc:spChg chg="add mod">
          <ac:chgData name="Cihil, Kristine M" userId="3d5f0394-753e-454c-abf3-98664d8bfa5a" providerId="ADAL" clId="{715C521A-9BD0-4D24-B358-0A2C0D6CAF9B}" dt="2024-11-22T19:34:32.872" v="362" actId="1076"/>
          <ac:spMkLst>
            <pc:docMk/>
            <pc:sldMk cId="1122686656" sldId="279"/>
            <ac:spMk id="7" creationId="{1F110B1F-C816-781E-3B06-5DAC25A0B51E}"/>
          </ac:spMkLst>
        </pc:spChg>
        <pc:spChg chg="add mod">
          <ac:chgData name="Cihil, Kristine M" userId="3d5f0394-753e-454c-abf3-98664d8bfa5a" providerId="ADAL" clId="{715C521A-9BD0-4D24-B358-0A2C0D6CAF9B}" dt="2024-11-22T19:37:41.797" v="827" actId="1076"/>
          <ac:spMkLst>
            <pc:docMk/>
            <pc:sldMk cId="1122686656" sldId="279"/>
            <ac:spMk id="8" creationId="{7AABCF44-1109-2D96-CFE5-9DAD462217F9}"/>
          </ac:spMkLst>
        </pc:spChg>
        <pc:picChg chg="add mod ord">
          <ac:chgData name="Cihil, Kristine M" userId="3d5f0394-753e-454c-abf3-98664d8bfa5a" providerId="ADAL" clId="{715C521A-9BD0-4D24-B358-0A2C0D6CAF9B}" dt="2024-11-22T19:33:38.476" v="355" actId="14100"/>
          <ac:picMkLst>
            <pc:docMk/>
            <pc:sldMk cId="1122686656" sldId="279"/>
            <ac:picMk id="6" creationId="{B53F5389-2794-81B7-94DF-D7D2A5EB7ECB}"/>
          </ac:picMkLst>
        </pc:picChg>
      </pc:sldChg>
    </pc:docChg>
  </pc:docChgLst>
  <pc:docChgLst>
    <pc:chgData name="Cihil, Kristine M" userId="S::kmc35@pitt.edu::3d5f0394-753e-454c-abf3-98664d8bfa5a" providerId="AD" clId="Web-{FBFE3252-465E-78A0-CF70-E5236DDD4101}"/>
    <pc:docChg chg="addSld modSld sldOrd addMainMaster">
      <pc:chgData name="Cihil, Kristine M" userId="S::kmc35@pitt.edu::3d5f0394-753e-454c-abf3-98664d8bfa5a" providerId="AD" clId="Web-{FBFE3252-465E-78A0-CF70-E5236DDD4101}" dt="2024-11-14T19:13:38.866" v="1690" actId="14100"/>
      <pc:docMkLst>
        <pc:docMk/>
      </pc:docMkLst>
      <pc:sldChg chg="modSp">
        <pc:chgData name="Cihil, Kristine M" userId="S::kmc35@pitt.edu::3d5f0394-753e-454c-abf3-98664d8bfa5a" providerId="AD" clId="Web-{FBFE3252-465E-78A0-CF70-E5236DDD4101}" dt="2024-11-14T18:42:52.969" v="1210" actId="14100"/>
        <pc:sldMkLst>
          <pc:docMk/>
          <pc:sldMk cId="994221435" sldId="256"/>
        </pc:sldMkLst>
        <pc:spChg chg="mod">
          <ac:chgData name="Cihil, Kristine M" userId="S::kmc35@pitt.edu::3d5f0394-753e-454c-abf3-98664d8bfa5a" providerId="AD" clId="Web-{FBFE3252-465E-78A0-CF70-E5236DDD4101}" dt="2024-11-14T16:24:24.798" v="838" actId="20577"/>
          <ac:spMkLst>
            <pc:docMk/>
            <pc:sldMk cId="994221435" sldId="256"/>
            <ac:spMk id="4" creationId="{FB8D04D8-5081-48F6-CDCF-4B36626512AB}"/>
          </ac:spMkLst>
        </pc:spChg>
        <pc:graphicFrameChg chg="mod">
          <ac:chgData name="Cihil, Kristine M" userId="S::kmc35@pitt.edu::3d5f0394-753e-454c-abf3-98664d8bfa5a" providerId="AD" clId="Web-{FBFE3252-465E-78A0-CF70-E5236DDD4101}" dt="2024-11-14T18:42:52.969" v="1210" actId="14100"/>
          <ac:graphicFrameMkLst>
            <pc:docMk/>
            <pc:sldMk cId="994221435" sldId="256"/>
            <ac:graphicFrameMk id="8" creationId="{BF2E6EA7-2E16-67A9-33B0-E70CFBC4F992}"/>
          </ac:graphicFrameMkLst>
        </pc:graphicFrameChg>
      </pc:sldChg>
      <pc:sldChg chg="modSp">
        <pc:chgData name="Cihil, Kristine M" userId="S::kmc35@pitt.edu::3d5f0394-753e-454c-abf3-98664d8bfa5a" providerId="AD" clId="Web-{FBFE3252-465E-78A0-CF70-E5236DDD4101}" dt="2024-11-14T18:36:43.536" v="1200" actId="20577"/>
        <pc:sldMkLst>
          <pc:docMk/>
          <pc:sldMk cId="2261071245" sldId="257"/>
        </pc:sldMkLst>
        <pc:spChg chg="mod">
          <ac:chgData name="Cihil, Kristine M" userId="S::kmc35@pitt.edu::3d5f0394-753e-454c-abf3-98664d8bfa5a" providerId="AD" clId="Web-{FBFE3252-465E-78A0-CF70-E5236DDD4101}" dt="2024-11-14T18:36:43.536" v="1200" actId="20577"/>
          <ac:spMkLst>
            <pc:docMk/>
            <pc:sldMk cId="2261071245" sldId="257"/>
            <ac:spMk id="3" creationId="{1C394EAB-7F85-CC49-ED49-95B5B1F6665E}"/>
          </ac:spMkLst>
        </pc:spChg>
      </pc:sldChg>
      <pc:sldChg chg="modSp">
        <pc:chgData name="Cihil, Kristine M" userId="S::kmc35@pitt.edu::3d5f0394-753e-454c-abf3-98664d8bfa5a" providerId="AD" clId="Web-{FBFE3252-465E-78A0-CF70-E5236DDD4101}" dt="2024-11-14T18:42:34.874" v="1209" actId="20577"/>
        <pc:sldMkLst>
          <pc:docMk/>
          <pc:sldMk cId="38300538" sldId="258"/>
        </pc:sldMkLst>
        <pc:spChg chg="mod">
          <ac:chgData name="Cihil, Kristine M" userId="S::kmc35@pitt.edu::3d5f0394-753e-454c-abf3-98664d8bfa5a" providerId="AD" clId="Web-{FBFE3252-465E-78A0-CF70-E5236DDD4101}" dt="2024-11-14T18:30:07.086" v="1199" actId="14100"/>
          <ac:spMkLst>
            <pc:docMk/>
            <pc:sldMk cId="38300538" sldId="258"/>
            <ac:spMk id="3" creationId="{7BD58747-18FF-3316-0FBB-75F86CF23A08}"/>
          </ac:spMkLst>
        </pc:spChg>
        <pc:spChg chg="mod">
          <ac:chgData name="Cihil, Kristine M" userId="S::kmc35@pitt.edu::3d5f0394-753e-454c-abf3-98664d8bfa5a" providerId="AD" clId="Web-{FBFE3252-465E-78A0-CF70-E5236DDD4101}" dt="2024-11-14T18:42:34.874" v="1209" actId="20577"/>
          <ac:spMkLst>
            <pc:docMk/>
            <pc:sldMk cId="38300538" sldId="258"/>
            <ac:spMk id="4" creationId="{B423A4D0-583E-C827-C8F5-611B4EA9AFB4}"/>
          </ac:spMkLst>
        </pc:spChg>
      </pc:sldChg>
      <pc:sldChg chg="modSp">
        <pc:chgData name="Cihil, Kristine M" userId="S::kmc35@pitt.edu::3d5f0394-753e-454c-abf3-98664d8bfa5a" providerId="AD" clId="Web-{FBFE3252-465E-78A0-CF70-E5236DDD4101}" dt="2024-11-14T16:24:46.408" v="839" actId="20577"/>
        <pc:sldMkLst>
          <pc:docMk/>
          <pc:sldMk cId="915300694" sldId="259"/>
        </pc:sldMkLst>
        <pc:spChg chg="mod">
          <ac:chgData name="Cihil, Kristine M" userId="S::kmc35@pitt.edu::3d5f0394-753e-454c-abf3-98664d8bfa5a" providerId="AD" clId="Web-{FBFE3252-465E-78A0-CF70-E5236DDD4101}" dt="2024-11-14T16:24:46.408" v="839" actId="20577"/>
          <ac:spMkLst>
            <pc:docMk/>
            <pc:sldMk cId="915300694" sldId="259"/>
            <ac:spMk id="3" creationId="{B07B9217-9F02-0F50-7192-4BDE1F71E5DD}"/>
          </ac:spMkLst>
        </pc:spChg>
      </pc:sldChg>
      <pc:sldChg chg="modSp">
        <pc:chgData name="Cihil, Kristine M" userId="S::kmc35@pitt.edu::3d5f0394-753e-454c-abf3-98664d8bfa5a" providerId="AD" clId="Web-{FBFE3252-465E-78A0-CF70-E5236DDD4101}" dt="2024-11-14T13:03:05.317" v="13" actId="20577"/>
        <pc:sldMkLst>
          <pc:docMk/>
          <pc:sldMk cId="1295237403" sldId="261"/>
        </pc:sldMkLst>
        <pc:spChg chg="mod">
          <ac:chgData name="Cihil, Kristine M" userId="S::kmc35@pitt.edu::3d5f0394-753e-454c-abf3-98664d8bfa5a" providerId="AD" clId="Web-{FBFE3252-465E-78A0-CF70-E5236DDD4101}" dt="2024-11-14T13:03:05.317" v="13" actId="20577"/>
          <ac:spMkLst>
            <pc:docMk/>
            <pc:sldMk cId="1295237403" sldId="261"/>
            <ac:spMk id="2" creationId="{D18F16D5-B458-53F2-179C-0917A57D4AA1}"/>
          </ac:spMkLst>
        </pc:spChg>
      </pc:sldChg>
      <pc:sldChg chg="addSp delSp modSp">
        <pc:chgData name="Cihil, Kristine M" userId="S::kmc35@pitt.edu::3d5f0394-753e-454c-abf3-98664d8bfa5a" providerId="AD" clId="Web-{FBFE3252-465E-78A0-CF70-E5236DDD4101}" dt="2024-11-14T13:23:41.389" v="62" actId="1076"/>
        <pc:sldMkLst>
          <pc:docMk/>
          <pc:sldMk cId="2990694425" sldId="263"/>
        </pc:sldMkLst>
        <pc:spChg chg="del">
          <ac:chgData name="Cihil, Kristine M" userId="S::kmc35@pitt.edu::3d5f0394-753e-454c-abf3-98664d8bfa5a" providerId="AD" clId="Web-{FBFE3252-465E-78A0-CF70-E5236DDD4101}" dt="2024-11-14T13:13:57.893" v="14"/>
          <ac:spMkLst>
            <pc:docMk/>
            <pc:sldMk cId="2990694425" sldId="263"/>
            <ac:spMk id="3" creationId="{AA2A489C-2D8B-163F-25DD-B5851FB9AC19}"/>
          </ac:spMkLst>
        </pc:spChg>
        <pc:spChg chg="del">
          <ac:chgData name="Cihil, Kristine M" userId="S::kmc35@pitt.edu::3d5f0394-753e-454c-abf3-98664d8bfa5a" providerId="AD" clId="Web-{FBFE3252-465E-78A0-CF70-E5236DDD4101}" dt="2024-11-14T13:14:57.207" v="17"/>
          <ac:spMkLst>
            <pc:docMk/>
            <pc:sldMk cId="2990694425" sldId="263"/>
            <ac:spMk id="4" creationId="{55D01B52-7629-FCB2-58CB-A79B274D2A67}"/>
          </ac:spMkLst>
        </pc:spChg>
        <pc:spChg chg="add mod">
          <ac:chgData name="Cihil, Kristine M" userId="S::kmc35@pitt.edu::3d5f0394-753e-454c-abf3-98664d8bfa5a" providerId="AD" clId="Web-{FBFE3252-465E-78A0-CF70-E5236DDD4101}" dt="2024-11-14T13:15:59.411" v="29" actId="1076"/>
          <ac:spMkLst>
            <pc:docMk/>
            <pc:sldMk cId="2990694425" sldId="263"/>
            <ac:spMk id="7" creationId="{752DB0FC-FB31-C7A2-B568-61E06AF16EA9}"/>
          </ac:spMkLst>
        </pc:spChg>
        <pc:spChg chg="add mod">
          <ac:chgData name="Cihil, Kristine M" userId="S::kmc35@pitt.edu::3d5f0394-753e-454c-abf3-98664d8bfa5a" providerId="AD" clId="Web-{FBFE3252-465E-78A0-CF70-E5236DDD4101}" dt="2024-11-14T13:15:43.489" v="25"/>
          <ac:spMkLst>
            <pc:docMk/>
            <pc:sldMk cId="2990694425" sldId="263"/>
            <ac:spMk id="8" creationId="{AE7F5D5F-F654-7327-376F-4907A676CFE7}"/>
          </ac:spMkLst>
        </pc:spChg>
        <pc:picChg chg="add mod ord">
          <ac:chgData name="Cihil, Kristine M" userId="S::kmc35@pitt.edu::3d5f0394-753e-454c-abf3-98664d8bfa5a" providerId="AD" clId="Web-{FBFE3252-465E-78A0-CF70-E5236DDD4101}" dt="2024-11-14T13:15:52.161" v="27" actId="1076"/>
          <ac:picMkLst>
            <pc:docMk/>
            <pc:sldMk cId="2990694425" sldId="263"/>
            <ac:picMk id="5" creationId="{10ECD762-4994-A89A-CE3C-D710CE7D85B2}"/>
          </ac:picMkLst>
        </pc:picChg>
        <pc:picChg chg="add mod ord">
          <ac:chgData name="Cihil, Kristine M" userId="S::kmc35@pitt.edu::3d5f0394-753e-454c-abf3-98664d8bfa5a" providerId="AD" clId="Web-{FBFE3252-465E-78A0-CF70-E5236DDD4101}" dt="2024-11-14T13:23:41.389" v="62" actId="1076"/>
          <ac:picMkLst>
            <pc:docMk/>
            <pc:sldMk cId="2990694425" sldId="263"/>
            <ac:picMk id="6" creationId="{03FA16B9-6FBC-F0D3-71B6-548AF24A2052}"/>
          </ac:picMkLst>
        </pc:picChg>
      </pc:sldChg>
      <pc:sldChg chg="addSp delSp modSp new">
        <pc:chgData name="Cihil, Kristine M" userId="S::kmc35@pitt.edu::3d5f0394-753e-454c-abf3-98664d8bfa5a" providerId="AD" clId="Web-{FBFE3252-465E-78A0-CF70-E5236DDD4101}" dt="2024-11-14T18:07:07.128" v="1092" actId="1076"/>
        <pc:sldMkLst>
          <pc:docMk/>
          <pc:sldMk cId="1332014473" sldId="264"/>
        </pc:sldMkLst>
        <pc:spChg chg="mod">
          <ac:chgData name="Cihil, Kristine M" userId="S::kmc35@pitt.edu::3d5f0394-753e-454c-abf3-98664d8bfa5a" providerId="AD" clId="Web-{FBFE3252-465E-78A0-CF70-E5236DDD4101}" dt="2024-11-14T13:16:47.459" v="45" actId="14100"/>
          <ac:spMkLst>
            <pc:docMk/>
            <pc:sldMk cId="1332014473" sldId="264"/>
            <ac:spMk id="2" creationId="{91251E1D-0AF4-DB3B-C7DC-5E821C94434C}"/>
          </ac:spMkLst>
        </pc:spChg>
        <pc:spChg chg="del">
          <ac:chgData name="Cihil, Kristine M" userId="S::kmc35@pitt.edu::3d5f0394-753e-454c-abf3-98664d8bfa5a" providerId="AD" clId="Web-{FBFE3252-465E-78A0-CF70-E5236DDD4101}" dt="2024-11-14T13:17:04.303" v="46"/>
          <ac:spMkLst>
            <pc:docMk/>
            <pc:sldMk cId="1332014473" sldId="264"/>
            <ac:spMk id="3" creationId="{4E6CC3CC-C5DE-23E7-8260-4611A9F2D08F}"/>
          </ac:spMkLst>
        </pc:spChg>
        <pc:spChg chg="del mod">
          <ac:chgData name="Cihil, Kristine M" userId="S::kmc35@pitt.edu::3d5f0394-753e-454c-abf3-98664d8bfa5a" providerId="AD" clId="Web-{FBFE3252-465E-78A0-CF70-E5236DDD4101}" dt="2024-11-14T13:17:19.975" v="49"/>
          <ac:spMkLst>
            <pc:docMk/>
            <pc:sldMk cId="1332014473" sldId="264"/>
            <ac:spMk id="4" creationId="{80D11024-0730-EB08-9AF4-AEE33EE28AF4}"/>
          </ac:spMkLst>
        </pc:spChg>
        <pc:spChg chg="add mod">
          <ac:chgData name="Cihil, Kristine M" userId="S::kmc35@pitt.edu::3d5f0394-753e-454c-abf3-98664d8bfa5a" providerId="AD" clId="Web-{FBFE3252-465E-78A0-CF70-E5236DDD4101}" dt="2024-11-14T13:23:58.358" v="68" actId="1076"/>
          <ac:spMkLst>
            <pc:docMk/>
            <pc:sldMk cId="1332014473" sldId="264"/>
            <ac:spMk id="7" creationId="{B5884586-8745-4DEE-454E-615F28E7DE1B}"/>
          </ac:spMkLst>
        </pc:spChg>
        <pc:spChg chg="add mod">
          <ac:chgData name="Cihil, Kristine M" userId="S::kmc35@pitt.edu::3d5f0394-753e-454c-abf3-98664d8bfa5a" providerId="AD" clId="Web-{FBFE3252-465E-78A0-CF70-E5236DDD4101}" dt="2024-11-14T13:24:47.609" v="77" actId="14100"/>
          <ac:spMkLst>
            <pc:docMk/>
            <pc:sldMk cId="1332014473" sldId="264"/>
            <ac:spMk id="9" creationId="{C0BBCE4F-8D42-9BC9-13C8-65901D08FB8A}"/>
          </ac:spMkLst>
        </pc:spChg>
        <pc:picChg chg="add del mod">
          <ac:chgData name="Cihil, Kristine M" userId="S::kmc35@pitt.edu::3d5f0394-753e-454c-abf3-98664d8bfa5a" providerId="AD" clId="Web-{FBFE3252-465E-78A0-CF70-E5236DDD4101}" dt="2024-11-14T18:06:51.361" v="1090"/>
          <ac:picMkLst>
            <pc:docMk/>
            <pc:sldMk cId="1332014473" sldId="264"/>
            <ac:picMk id="3" creationId="{A90427B6-8839-1762-A2B3-5E23B72689D8}"/>
          </ac:picMkLst>
        </pc:picChg>
        <pc:picChg chg="add mod ord">
          <ac:chgData name="Cihil, Kristine M" userId="S::kmc35@pitt.edu::3d5f0394-753e-454c-abf3-98664d8bfa5a" providerId="AD" clId="Web-{FBFE3252-465E-78A0-CF70-E5236DDD4101}" dt="2024-11-14T13:23:55.327" v="67" actId="1076"/>
          <ac:picMkLst>
            <pc:docMk/>
            <pc:sldMk cId="1332014473" sldId="264"/>
            <ac:picMk id="5" creationId="{D3C0F608-4518-ECDD-A319-58F5FFA850C7}"/>
          </ac:picMkLst>
        </pc:picChg>
        <pc:picChg chg="add del mod">
          <ac:chgData name="Cihil, Kristine M" userId="S::kmc35@pitt.edu::3d5f0394-753e-454c-abf3-98664d8bfa5a" providerId="AD" clId="Web-{FBFE3252-465E-78A0-CF70-E5236DDD4101}" dt="2024-11-14T18:06:46.595" v="1088"/>
          <ac:picMkLst>
            <pc:docMk/>
            <pc:sldMk cId="1332014473" sldId="264"/>
            <ac:picMk id="6" creationId="{61EE5A94-3DDD-1AD5-014D-398EC89307BB}"/>
          </ac:picMkLst>
        </pc:picChg>
        <pc:picChg chg="add mod">
          <ac:chgData name="Cihil, Kristine M" userId="S::kmc35@pitt.edu::3d5f0394-753e-454c-abf3-98664d8bfa5a" providerId="AD" clId="Web-{FBFE3252-465E-78A0-CF70-E5236DDD4101}" dt="2024-11-14T13:24:58.766" v="80" actId="1076"/>
          <ac:picMkLst>
            <pc:docMk/>
            <pc:sldMk cId="1332014473" sldId="264"/>
            <ac:picMk id="8" creationId="{903E1074-B31D-657F-E1F2-88ED6B4F86F7}"/>
          </ac:picMkLst>
        </pc:picChg>
        <pc:picChg chg="add mod">
          <ac:chgData name="Cihil, Kristine M" userId="S::kmc35@pitt.edu::3d5f0394-753e-454c-abf3-98664d8bfa5a" providerId="AD" clId="Web-{FBFE3252-465E-78A0-CF70-E5236DDD4101}" dt="2024-11-14T18:07:07.128" v="1092" actId="1076"/>
          <ac:picMkLst>
            <pc:docMk/>
            <pc:sldMk cId="1332014473" sldId="264"/>
            <ac:picMk id="10" creationId="{40C86CDE-0609-0278-F2BF-F1223FCE7E20}"/>
          </ac:picMkLst>
        </pc:picChg>
      </pc:sldChg>
      <pc:sldChg chg="addSp delSp modSp new">
        <pc:chgData name="Cihil, Kristine M" userId="S::kmc35@pitt.edu::3d5f0394-753e-454c-abf3-98664d8bfa5a" providerId="AD" clId="Web-{FBFE3252-465E-78A0-CF70-E5236DDD4101}" dt="2024-11-14T16:00:22.343" v="484" actId="20577"/>
        <pc:sldMkLst>
          <pc:docMk/>
          <pc:sldMk cId="1460839129" sldId="265"/>
        </pc:sldMkLst>
        <pc:spChg chg="mod">
          <ac:chgData name="Cihil, Kristine M" userId="S::kmc35@pitt.edu::3d5f0394-753e-454c-abf3-98664d8bfa5a" providerId="AD" clId="Web-{FBFE3252-465E-78A0-CF70-E5236DDD4101}" dt="2024-11-14T14:45:42.885" v="455" actId="1076"/>
          <ac:spMkLst>
            <pc:docMk/>
            <pc:sldMk cId="1460839129" sldId="265"/>
            <ac:spMk id="2" creationId="{8CA7E13E-11E0-9F6E-4F40-916EF22B8721}"/>
          </ac:spMkLst>
        </pc:spChg>
        <pc:spChg chg="del mod">
          <ac:chgData name="Cihil, Kristine M" userId="S::kmc35@pitt.edu::3d5f0394-753e-454c-abf3-98664d8bfa5a" providerId="AD" clId="Web-{FBFE3252-465E-78A0-CF70-E5236DDD4101}" dt="2024-11-14T14:34:27.291" v="330"/>
          <ac:spMkLst>
            <pc:docMk/>
            <pc:sldMk cId="1460839129" sldId="265"/>
            <ac:spMk id="3" creationId="{579915D3-1640-452A-BB09-E4B21DF8B329}"/>
          </ac:spMkLst>
        </pc:spChg>
        <pc:spChg chg="add mod">
          <ac:chgData name="Cihil, Kristine M" userId="S::kmc35@pitt.edu::3d5f0394-753e-454c-abf3-98664d8bfa5a" providerId="AD" clId="Web-{FBFE3252-465E-78A0-CF70-E5236DDD4101}" dt="2024-11-14T14:31:28.544" v="248" actId="14100"/>
          <ac:spMkLst>
            <pc:docMk/>
            <pc:sldMk cId="1460839129" sldId="265"/>
            <ac:spMk id="54" creationId="{D790EB02-F640-6DD6-B4F1-7DF8F91A6351}"/>
          </ac:spMkLst>
        </pc:spChg>
        <pc:spChg chg="add mod">
          <ac:chgData name="Cihil, Kristine M" userId="S::kmc35@pitt.edu::3d5f0394-753e-454c-abf3-98664d8bfa5a" providerId="AD" clId="Web-{FBFE3252-465E-78A0-CF70-E5236DDD4101}" dt="2024-11-14T14:35:08.060" v="337" actId="14100"/>
          <ac:spMkLst>
            <pc:docMk/>
            <pc:sldMk cId="1460839129" sldId="265"/>
            <ac:spMk id="55" creationId="{2759B7D1-C66E-CDF7-28D0-049A044A32BB}"/>
          </ac:spMkLst>
        </pc:spChg>
        <pc:spChg chg="add mod">
          <ac:chgData name="Cihil, Kristine M" userId="S::kmc35@pitt.edu::3d5f0394-753e-454c-abf3-98664d8bfa5a" providerId="AD" clId="Web-{FBFE3252-465E-78A0-CF70-E5236DDD4101}" dt="2024-11-14T16:00:22.343" v="484" actId="20577"/>
          <ac:spMkLst>
            <pc:docMk/>
            <pc:sldMk cId="1460839129" sldId="265"/>
            <ac:spMk id="56" creationId="{8AC5136D-A5C9-B2EE-841C-6E202EBF85E2}"/>
          </ac:spMkLst>
        </pc:spChg>
        <pc:spChg chg="add mod">
          <ac:chgData name="Cihil, Kristine M" userId="S::kmc35@pitt.edu::3d5f0394-753e-454c-abf3-98664d8bfa5a" providerId="AD" clId="Web-{FBFE3252-465E-78A0-CF70-E5236DDD4101}" dt="2024-11-14T14:35:18.717" v="338" actId="20577"/>
          <ac:spMkLst>
            <pc:docMk/>
            <pc:sldMk cId="1460839129" sldId="265"/>
            <ac:spMk id="57" creationId="{C10F7371-7859-18A1-2ECE-7F7C4AAC585D}"/>
          </ac:spMkLst>
        </pc:spChg>
        <pc:spChg chg="add del mod">
          <ac:chgData name="Cihil, Kristine M" userId="S::kmc35@pitt.edu::3d5f0394-753e-454c-abf3-98664d8bfa5a" providerId="AD" clId="Web-{FBFE3252-465E-78A0-CF70-E5236DDD4101}" dt="2024-11-14T14:43:40.032" v="425"/>
          <ac:spMkLst>
            <pc:docMk/>
            <pc:sldMk cId="1460839129" sldId="265"/>
            <ac:spMk id="58" creationId="{6B78A84C-5FA3-7B02-EBBC-D6DEC4FD1000}"/>
          </ac:spMkLst>
        </pc:spChg>
        <pc:spChg chg="add mod">
          <ac:chgData name="Cihil, Kristine M" userId="S::kmc35@pitt.edu::3d5f0394-753e-454c-abf3-98664d8bfa5a" providerId="AD" clId="Web-{FBFE3252-465E-78A0-CF70-E5236DDD4101}" dt="2024-11-14T14:38:04.369" v="363" actId="20577"/>
          <ac:spMkLst>
            <pc:docMk/>
            <pc:sldMk cId="1460839129" sldId="265"/>
            <ac:spMk id="59" creationId="{805A7CA8-273E-4E62-CCF7-E06A4C83B6E0}"/>
          </ac:spMkLst>
        </pc:spChg>
        <pc:spChg chg="add mod">
          <ac:chgData name="Cihil, Kristine M" userId="S::kmc35@pitt.edu::3d5f0394-753e-454c-abf3-98664d8bfa5a" providerId="AD" clId="Web-{FBFE3252-465E-78A0-CF70-E5236DDD4101}" dt="2024-11-14T15:59:34.764" v="471" actId="20577"/>
          <ac:spMkLst>
            <pc:docMk/>
            <pc:sldMk cId="1460839129" sldId="265"/>
            <ac:spMk id="60" creationId="{0B19E1B3-C559-3168-6A05-3A122696ED69}"/>
          </ac:spMkLst>
        </pc:spChg>
        <pc:spChg chg="add mod">
          <ac:chgData name="Cihil, Kristine M" userId="S::kmc35@pitt.edu::3d5f0394-753e-454c-abf3-98664d8bfa5a" providerId="AD" clId="Web-{FBFE3252-465E-78A0-CF70-E5236DDD4101}" dt="2024-11-14T15:59:46.905" v="480" actId="20577"/>
          <ac:spMkLst>
            <pc:docMk/>
            <pc:sldMk cId="1460839129" sldId="265"/>
            <ac:spMk id="61" creationId="{A9CB4E29-4B68-5C08-6B76-5F7E5575B987}"/>
          </ac:spMkLst>
        </pc:spChg>
        <pc:spChg chg="add mod">
          <ac:chgData name="Cihil, Kristine M" userId="S::kmc35@pitt.edu::3d5f0394-753e-454c-abf3-98664d8bfa5a" providerId="AD" clId="Web-{FBFE3252-465E-78A0-CF70-E5236DDD4101}" dt="2024-11-14T14:41:40.165" v="400" actId="14100"/>
          <ac:spMkLst>
            <pc:docMk/>
            <pc:sldMk cId="1460839129" sldId="265"/>
            <ac:spMk id="62" creationId="{55DD51EB-346B-3B8F-D651-9B893985841E}"/>
          </ac:spMkLst>
        </pc:spChg>
        <pc:spChg chg="add mod">
          <ac:chgData name="Cihil, Kristine M" userId="S::kmc35@pitt.edu::3d5f0394-753e-454c-abf3-98664d8bfa5a" providerId="AD" clId="Web-{FBFE3252-465E-78A0-CF70-E5236DDD4101}" dt="2024-11-14T14:49:36.151" v="467" actId="14100"/>
          <ac:spMkLst>
            <pc:docMk/>
            <pc:sldMk cId="1460839129" sldId="265"/>
            <ac:spMk id="63" creationId="{F59FB62C-D28C-08BB-6494-BAFF7A49CC5A}"/>
          </ac:spMkLst>
        </pc:spChg>
        <pc:spChg chg="add mod">
          <ac:chgData name="Cihil, Kristine M" userId="S::kmc35@pitt.edu::3d5f0394-753e-454c-abf3-98664d8bfa5a" providerId="AD" clId="Web-{FBFE3252-465E-78A0-CF70-E5236DDD4101}" dt="2024-11-14T14:34:07.790" v="326" actId="14100"/>
          <ac:spMkLst>
            <pc:docMk/>
            <pc:sldMk cId="1460839129" sldId="265"/>
            <ac:spMk id="64" creationId="{25169344-1559-342A-4A5A-3C359B8195C0}"/>
          </ac:spMkLst>
        </pc:spChg>
        <pc:spChg chg="add del">
          <ac:chgData name="Cihil, Kristine M" userId="S::kmc35@pitt.edu::3d5f0394-753e-454c-abf3-98664d8bfa5a" providerId="AD" clId="Web-{FBFE3252-465E-78A0-CF70-E5236DDD4101}" dt="2024-11-14T14:43:48.611" v="427"/>
          <ac:spMkLst>
            <pc:docMk/>
            <pc:sldMk cId="1460839129" sldId="265"/>
            <ac:spMk id="74" creationId="{6B78A84C-5FA3-7B02-EBBC-D6DEC4FD1000}"/>
          </ac:spMkLst>
        </pc:spChg>
        <pc:graphicFrameChg chg="add del mod modGraphic">
          <ac:chgData name="Cihil, Kristine M" userId="S::kmc35@pitt.edu::3d5f0394-753e-454c-abf3-98664d8bfa5a" providerId="AD" clId="Web-{FBFE3252-465E-78A0-CF70-E5236DDD4101}" dt="2024-11-14T14:24:40.251" v="115"/>
          <ac:graphicFrameMkLst>
            <pc:docMk/>
            <pc:sldMk cId="1460839129" sldId="265"/>
            <ac:graphicFrameMk id="4" creationId="{B9E7AB83-B762-A57A-BDA3-8206D49C7A59}"/>
          </ac:graphicFrameMkLst>
        </pc:graphicFrameChg>
        <pc:cxnChg chg="add mod">
          <ac:chgData name="Cihil, Kristine M" userId="S::kmc35@pitt.edu::3d5f0394-753e-454c-abf3-98664d8bfa5a" providerId="AD" clId="Web-{FBFE3252-465E-78A0-CF70-E5236DDD4101}" dt="2024-11-14T14:44:46.631" v="437" actId="14100"/>
          <ac:cxnSpMkLst>
            <pc:docMk/>
            <pc:sldMk cId="1460839129" sldId="265"/>
            <ac:cxnSpMk id="65" creationId="{413C1FB0-77FD-1F29-83D3-63B39742ED97}"/>
          </ac:cxnSpMkLst>
        </pc:cxnChg>
        <pc:cxnChg chg="add mod">
          <ac:chgData name="Cihil, Kristine M" userId="S::kmc35@pitt.edu::3d5f0394-753e-454c-abf3-98664d8bfa5a" providerId="AD" clId="Web-{FBFE3252-465E-78A0-CF70-E5236DDD4101}" dt="2024-11-14T14:39:52.314" v="380" actId="1076"/>
          <ac:cxnSpMkLst>
            <pc:docMk/>
            <pc:sldMk cId="1460839129" sldId="265"/>
            <ac:cxnSpMk id="66" creationId="{D551BA73-8446-1618-749E-4B8CBAFACC5C}"/>
          </ac:cxnSpMkLst>
        </pc:cxnChg>
        <pc:cxnChg chg="add mod">
          <ac:chgData name="Cihil, Kristine M" userId="S::kmc35@pitt.edu::3d5f0394-753e-454c-abf3-98664d8bfa5a" providerId="AD" clId="Web-{FBFE3252-465E-78A0-CF70-E5236DDD4101}" dt="2024-11-14T14:39:49.892" v="379" actId="1076"/>
          <ac:cxnSpMkLst>
            <pc:docMk/>
            <pc:sldMk cId="1460839129" sldId="265"/>
            <ac:cxnSpMk id="67" creationId="{239C0E0E-5A48-779D-0217-FB0F152367B9}"/>
          </ac:cxnSpMkLst>
        </pc:cxnChg>
        <pc:cxnChg chg="add mod">
          <ac:chgData name="Cihil, Kristine M" userId="S::kmc35@pitt.edu::3d5f0394-753e-454c-abf3-98664d8bfa5a" providerId="AD" clId="Web-{FBFE3252-465E-78A0-CF70-E5236DDD4101}" dt="2024-11-14T14:40:04.564" v="382" actId="1076"/>
          <ac:cxnSpMkLst>
            <pc:docMk/>
            <pc:sldMk cId="1460839129" sldId="265"/>
            <ac:cxnSpMk id="68" creationId="{9CEBC006-252D-7478-6B7B-862FC8446CD3}"/>
          </ac:cxnSpMkLst>
        </pc:cxnChg>
        <pc:cxnChg chg="add mod">
          <ac:chgData name="Cihil, Kristine M" userId="S::kmc35@pitt.edu::3d5f0394-753e-454c-abf3-98664d8bfa5a" providerId="AD" clId="Web-{FBFE3252-465E-78A0-CF70-E5236DDD4101}" dt="2024-11-14T14:44:54.819" v="439" actId="1076"/>
          <ac:cxnSpMkLst>
            <pc:docMk/>
            <pc:sldMk cId="1460839129" sldId="265"/>
            <ac:cxnSpMk id="69" creationId="{73BCA3E8-5659-EFFD-B096-DF5B8F3D4758}"/>
          </ac:cxnSpMkLst>
        </pc:cxnChg>
        <pc:cxnChg chg="add mod">
          <ac:chgData name="Cihil, Kristine M" userId="S::kmc35@pitt.edu::3d5f0394-753e-454c-abf3-98664d8bfa5a" providerId="AD" clId="Web-{FBFE3252-465E-78A0-CF70-E5236DDD4101}" dt="2024-11-14T14:43:04.499" v="418" actId="14100"/>
          <ac:cxnSpMkLst>
            <pc:docMk/>
            <pc:sldMk cId="1460839129" sldId="265"/>
            <ac:cxnSpMk id="70" creationId="{420B6A13-F1C6-1437-FF12-413EAA4F28A7}"/>
          </ac:cxnSpMkLst>
        </pc:cxnChg>
        <pc:cxnChg chg="add mod">
          <ac:chgData name="Cihil, Kristine M" userId="S::kmc35@pitt.edu::3d5f0394-753e-454c-abf3-98664d8bfa5a" providerId="AD" clId="Web-{FBFE3252-465E-78A0-CF70-E5236DDD4101}" dt="2024-11-14T14:44:58.507" v="440" actId="14100"/>
          <ac:cxnSpMkLst>
            <pc:docMk/>
            <pc:sldMk cId="1460839129" sldId="265"/>
            <ac:cxnSpMk id="71" creationId="{B602C154-B218-D0F6-FF93-8A82A5AAC51A}"/>
          </ac:cxnSpMkLst>
        </pc:cxnChg>
        <pc:cxnChg chg="add mod">
          <ac:chgData name="Cihil, Kristine M" userId="S::kmc35@pitt.edu::3d5f0394-753e-454c-abf3-98664d8bfa5a" providerId="AD" clId="Web-{FBFE3252-465E-78A0-CF70-E5236DDD4101}" dt="2024-11-14T14:42:45.482" v="415" actId="14100"/>
          <ac:cxnSpMkLst>
            <pc:docMk/>
            <pc:sldMk cId="1460839129" sldId="265"/>
            <ac:cxnSpMk id="72" creationId="{EB5231C5-BD50-FD13-2191-3CD6E1E968A7}"/>
          </ac:cxnSpMkLst>
        </pc:cxnChg>
        <pc:cxnChg chg="add mod">
          <ac:chgData name="Cihil, Kristine M" userId="S::kmc35@pitt.edu::3d5f0394-753e-454c-abf3-98664d8bfa5a" providerId="AD" clId="Web-{FBFE3252-465E-78A0-CF70-E5236DDD4101}" dt="2024-11-14T15:38:54.455" v="469" actId="1076"/>
          <ac:cxnSpMkLst>
            <pc:docMk/>
            <pc:sldMk cId="1460839129" sldId="265"/>
            <ac:cxnSpMk id="73" creationId="{FD72DDA9-3DCE-4E0C-22EF-82C522F64D33}"/>
          </ac:cxnSpMkLst>
        </pc:cxnChg>
        <pc:cxnChg chg="add mod">
          <ac:chgData name="Cihil, Kristine M" userId="S::kmc35@pitt.edu::3d5f0394-753e-454c-abf3-98664d8bfa5a" providerId="AD" clId="Web-{FBFE3252-465E-78A0-CF70-E5236DDD4101}" dt="2024-11-14T14:48:50.195" v="466" actId="14100"/>
          <ac:cxnSpMkLst>
            <pc:docMk/>
            <pc:sldMk cId="1460839129" sldId="265"/>
            <ac:cxnSpMk id="75" creationId="{F6DC9E78-2EDA-3A64-86E5-03B7E1A3B09E}"/>
          </ac:cxnSpMkLst>
        </pc:cxnChg>
        <pc:cxnChg chg="add mod">
          <ac:chgData name="Cihil, Kristine M" userId="S::kmc35@pitt.edu::3d5f0394-753e-454c-abf3-98664d8bfa5a" providerId="AD" clId="Web-{FBFE3252-465E-78A0-CF70-E5236DDD4101}" dt="2024-11-14T14:48:25.662" v="460" actId="14100"/>
          <ac:cxnSpMkLst>
            <pc:docMk/>
            <pc:sldMk cId="1460839129" sldId="265"/>
            <ac:cxnSpMk id="76" creationId="{BE58BC42-76E1-82A7-DC82-8AC1501599A1}"/>
          </ac:cxnSpMkLst>
        </pc:cxnChg>
      </pc:sldChg>
      <pc:sldChg chg="delSp modSp new">
        <pc:chgData name="Cihil, Kristine M" userId="S::kmc35@pitt.edu::3d5f0394-753e-454c-abf3-98664d8bfa5a" providerId="AD" clId="Web-{FBFE3252-465E-78A0-CF70-E5236DDD4101}" dt="2024-11-14T16:01:11.579" v="527"/>
        <pc:sldMkLst>
          <pc:docMk/>
          <pc:sldMk cId="3260128782" sldId="266"/>
        </pc:sldMkLst>
        <pc:spChg chg="mod">
          <ac:chgData name="Cihil, Kristine M" userId="S::kmc35@pitt.edu::3d5f0394-753e-454c-abf3-98664d8bfa5a" providerId="AD" clId="Web-{FBFE3252-465E-78A0-CF70-E5236DDD4101}" dt="2024-11-14T16:00:56.954" v="526" actId="20577"/>
          <ac:spMkLst>
            <pc:docMk/>
            <pc:sldMk cId="3260128782" sldId="266"/>
            <ac:spMk id="2" creationId="{34BCF835-4E90-FDB3-9C7B-737CCCC57678}"/>
          </ac:spMkLst>
        </pc:spChg>
        <pc:spChg chg="del">
          <ac:chgData name="Cihil, Kristine M" userId="S::kmc35@pitt.edu::3d5f0394-753e-454c-abf3-98664d8bfa5a" providerId="AD" clId="Web-{FBFE3252-465E-78A0-CF70-E5236DDD4101}" dt="2024-11-14T16:01:11.579" v="527"/>
          <ac:spMkLst>
            <pc:docMk/>
            <pc:sldMk cId="3260128782" sldId="266"/>
            <ac:spMk id="3" creationId="{C7F04C77-372E-50B9-16C0-4F402E90942F}"/>
          </ac:spMkLst>
        </pc:spChg>
      </pc:sldChg>
      <pc:sldChg chg="modSp add ord">
        <pc:chgData name="Cihil, Kristine M" userId="S::kmc35@pitt.edu::3d5f0394-753e-454c-abf3-98664d8bfa5a" providerId="AD" clId="Web-{FBFE3252-465E-78A0-CF70-E5236DDD4101}" dt="2024-11-14T13:50:23.640" v="85"/>
        <pc:sldMkLst>
          <pc:docMk/>
          <pc:sldMk cId="3272069651" sldId="267"/>
        </pc:sldMkLst>
        <pc:spChg chg="mod">
          <ac:chgData name="Cihil, Kristine M" userId="S::kmc35@pitt.edu::3d5f0394-753e-454c-abf3-98664d8bfa5a" providerId="AD" clId="Web-{FBFE3252-465E-78A0-CF70-E5236DDD4101}" dt="2024-11-14T13:49:54.748" v="83" actId="20577"/>
          <ac:spMkLst>
            <pc:docMk/>
            <pc:sldMk cId="3272069651" sldId="267"/>
            <ac:spMk id="2" creationId="{452742FB-17C2-FC8B-8D44-B29E3712C171}"/>
          </ac:spMkLst>
        </pc:spChg>
      </pc:sldChg>
      <pc:sldChg chg="addSp modSp new ord">
        <pc:chgData name="Cihil, Kristine M" userId="S::kmc35@pitt.edu::3d5f0394-753e-454c-abf3-98664d8bfa5a" providerId="AD" clId="Web-{FBFE3252-465E-78A0-CF70-E5236DDD4101}" dt="2024-11-14T16:21:57.873" v="825" actId="20577"/>
        <pc:sldMkLst>
          <pc:docMk/>
          <pc:sldMk cId="1436854727" sldId="268"/>
        </pc:sldMkLst>
        <pc:spChg chg="mod">
          <ac:chgData name="Cihil, Kristine M" userId="S::kmc35@pitt.edu::3d5f0394-753e-454c-abf3-98664d8bfa5a" providerId="AD" clId="Web-{FBFE3252-465E-78A0-CF70-E5236DDD4101}" dt="2024-11-14T16:21:12.513" v="822" actId="20577"/>
          <ac:spMkLst>
            <pc:docMk/>
            <pc:sldMk cId="1436854727" sldId="268"/>
            <ac:spMk id="2" creationId="{BCCBB0B8-B4A4-F131-8A7F-FAE977105F79}"/>
          </ac:spMkLst>
        </pc:spChg>
        <pc:spChg chg="mod">
          <ac:chgData name="Cihil, Kristine M" userId="S::kmc35@pitt.edu::3d5f0394-753e-454c-abf3-98664d8bfa5a" providerId="AD" clId="Web-{FBFE3252-465E-78A0-CF70-E5236DDD4101}" dt="2024-11-14T16:20:13.996" v="819" actId="20577"/>
          <ac:spMkLst>
            <pc:docMk/>
            <pc:sldMk cId="1436854727" sldId="268"/>
            <ac:spMk id="3" creationId="{F711E3AE-C4F3-03AC-8E3F-3BBAECE7B304}"/>
          </ac:spMkLst>
        </pc:spChg>
        <pc:spChg chg="mod">
          <ac:chgData name="Cihil, Kristine M" userId="S::kmc35@pitt.edu::3d5f0394-753e-454c-abf3-98664d8bfa5a" providerId="AD" clId="Web-{FBFE3252-465E-78A0-CF70-E5236DDD4101}" dt="2024-11-14T16:21:57.873" v="825" actId="20577"/>
          <ac:spMkLst>
            <pc:docMk/>
            <pc:sldMk cId="1436854727" sldId="268"/>
            <ac:spMk id="4" creationId="{D0AC212D-4645-4944-2286-0594C8316AD2}"/>
          </ac:spMkLst>
        </pc:spChg>
        <pc:spChg chg="add mod">
          <ac:chgData name="Cihil, Kristine M" userId="S::kmc35@pitt.edu::3d5f0394-753e-454c-abf3-98664d8bfa5a" providerId="AD" clId="Web-{FBFE3252-465E-78A0-CF70-E5236DDD4101}" dt="2024-11-14T16:21:23.872" v="823" actId="1076"/>
          <ac:spMkLst>
            <pc:docMk/>
            <pc:sldMk cId="1436854727" sldId="268"/>
            <ac:spMk id="5" creationId="{6114F99B-AC17-7BF9-BA48-9221623C75F8}"/>
          </ac:spMkLst>
        </pc:spChg>
      </pc:sldChg>
      <pc:sldChg chg="addSp delSp modSp new">
        <pc:chgData name="Cihil, Kristine M" userId="S::kmc35@pitt.edu::3d5f0394-753e-454c-abf3-98664d8bfa5a" providerId="AD" clId="Web-{FBFE3252-465E-78A0-CF70-E5236DDD4101}" dt="2024-11-14T17:30:10.095" v="899" actId="14100"/>
        <pc:sldMkLst>
          <pc:docMk/>
          <pc:sldMk cId="2798130762" sldId="269"/>
        </pc:sldMkLst>
        <pc:spChg chg="mod">
          <ac:chgData name="Cihil, Kristine M" userId="S::kmc35@pitt.edu::3d5f0394-753e-454c-abf3-98664d8bfa5a" providerId="AD" clId="Web-{FBFE3252-465E-78A0-CF70-E5236DDD4101}" dt="2024-11-14T17:19:18.705" v="851" actId="20577"/>
          <ac:spMkLst>
            <pc:docMk/>
            <pc:sldMk cId="2798130762" sldId="269"/>
            <ac:spMk id="2" creationId="{3A245989-B0A1-C7A5-C82E-1CE74A654FBE}"/>
          </ac:spMkLst>
        </pc:spChg>
        <pc:spChg chg="del">
          <ac:chgData name="Cihil, Kristine M" userId="S::kmc35@pitt.edu::3d5f0394-753e-454c-abf3-98664d8bfa5a" providerId="AD" clId="Web-{FBFE3252-465E-78A0-CF70-E5236DDD4101}" dt="2024-11-14T17:19:24.924" v="852"/>
          <ac:spMkLst>
            <pc:docMk/>
            <pc:sldMk cId="2798130762" sldId="269"/>
            <ac:spMk id="3" creationId="{ECB5F30D-9018-250C-8819-D438878906BF}"/>
          </ac:spMkLst>
        </pc:spChg>
        <pc:spChg chg="mod">
          <ac:chgData name="Cihil, Kristine M" userId="S::kmc35@pitt.edu::3d5f0394-753e-454c-abf3-98664d8bfa5a" providerId="AD" clId="Web-{FBFE3252-465E-78A0-CF70-E5236DDD4101}" dt="2024-11-14T17:30:10.095" v="899" actId="14100"/>
          <ac:spMkLst>
            <pc:docMk/>
            <pc:sldMk cId="2798130762" sldId="269"/>
            <ac:spMk id="4" creationId="{5F63074F-EA27-531B-56ED-66CF4CDCFF5F}"/>
          </ac:spMkLst>
        </pc:spChg>
        <pc:spChg chg="add mod">
          <ac:chgData name="Cihil, Kristine M" userId="S::kmc35@pitt.edu::3d5f0394-753e-454c-abf3-98664d8bfa5a" providerId="AD" clId="Web-{FBFE3252-465E-78A0-CF70-E5236DDD4101}" dt="2024-11-14T17:22:02.857" v="875" actId="1076"/>
          <ac:spMkLst>
            <pc:docMk/>
            <pc:sldMk cId="2798130762" sldId="269"/>
            <ac:spMk id="6" creationId="{E422E7E1-8F74-B2A6-5BE7-3AC402A54875}"/>
          </ac:spMkLst>
        </pc:spChg>
        <pc:picChg chg="add mod ord">
          <ac:chgData name="Cihil, Kristine M" userId="S::kmc35@pitt.edu::3d5f0394-753e-454c-abf3-98664d8bfa5a" providerId="AD" clId="Web-{FBFE3252-465E-78A0-CF70-E5236DDD4101}" dt="2024-11-14T17:21:58.950" v="874" actId="14100"/>
          <ac:picMkLst>
            <pc:docMk/>
            <pc:sldMk cId="2798130762" sldId="269"/>
            <ac:picMk id="5" creationId="{9D3EE3F8-3E9A-AD71-F2B1-33B0313395B8}"/>
          </ac:picMkLst>
        </pc:picChg>
        <pc:picChg chg="add mod">
          <ac:chgData name="Cihil, Kristine M" userId="S::kmc35@pitt.edu::3d5f0394-753e-454c-abf3-98664d8bfa5a" providerId="AD" clId="Web-{FBFE3252-465E-78A0-CF70-E5236DDD4101}" dt="2024-11-14T17:29:33.764" v="888" actId="14100"/>
          <ac:picMkLst>
            <pc:docMk/>
            <pc:sldMk cId="2798130762" sldId="269"/>
            <ac:picMk id="7" creationId="{BFD785B6-F49B-E393-B4E7-B55BA7A730AB}"/>
          </ac:picMkLst>
        </pc:picChg>
      </pc:sldChg>
      <pc:sldChg chg="addSp modSp add replId addAnim delAnim modAnim">
        <pc:chgData name="Cihil, Kristine M" userId="S::kmc35@pitt.edu::3d5f0394-753e-454c-abf3-98664d8bfa5a" providerId="AD" clId="Web-{FBFE3252-465E-78A0-CF70-E5236DDD4101}" dt="2024-11-14T17:48:48.612" v="945"/>
        <pc:sldMkLst>
          <pc:docMk/>
          <pc:sldMk cId="3595197928" sldId="270"/>
        </pc:sldMkLst>
        <pc:spChg chg="mod">
          <ac:chgData name="Cihil, Kristine M" userId="S::kmc35@pitt.edu::3d5f0394-753e-454c-abf3-98664d8bfa5a" providerId="AD" clId="Web-{FBFE3252-465E-78A0-CF70-E5236DDD4101}" dt="2024-11-14T17:37:37.549" v="908" actId="20577"/>
          <ac:spMkLst>
            <pc:docMk/>
            <pc:sldMk cId="3595197928" sldId="270"/>
            <ac:spMk id="2" creationId="{8CA7E13E-11E0-9F6E-4F40-916EF22B8721}"/>
          </ac:spMkLst>
        </pc:spChg>
        <pc:spChg chg="add mod">
          <ac:chgData name="Cihil, Kristine M" userId="S::kmc35@pitt.edu::3d5f0394-753e-454c-abf3-98664d8bfa5a" providerId="AD" clId="Web-{FBFE3252-465E-78A0-CF70-E5236DDD4101}" dt="2024-11-14T17:39:01.852" v="920"/>
          <ac:spMkLst>
            <pc:docMk/>
            <pc:sldMk cId="3595197928" sldId="270"/>
            <ac:spMk id="3" creationId="{7796E191-A361-D099-803F-F8994334BC31}"/>
          </ac:spMkLst>
        </pc:spChg>
      </pc:sldChg>
      <pc:sldChg chg="add replId">
        <pc:chgData name="Cihil, Kristine M" userId="S::kmc35@pitt.edu::3d5f0394-753e-454c-abf3-98664d8bfa5a" providerId="AD" clId="Web-{FBFE3252-465E-78A0-CF70-E5236DDD4101}" dt="2024-11-14T17:54:11.870" v="946"/>
        <pc:sldMkLst>
          <pc:docMk/>
          <pc:sldMk cId="4142297682" sldId="271"/>
        </pc:sldMkLst>
      </pc:sldChg>
      <pc:sldChg chg="addSp modSp new">
        <pc:chgData name="Cihil, Kristine M" userId="S::kmc35@pitt.edu::3d5f0394-753e-454c-abf3-98664d8bfa5a" providerId="AD" clId="Web-{FBFE3252-465E-78A0-CF70-E5236DDD4101}" dt="2024-11-14T18:20:00.261" v="1110" actId="20577"/>
        <pc:sldMkLst>
          <pc:docMk/>
          <pc:sldMk cId="4124521364" sldId="272"/>
        </pc:sldMkLst>
        <pc:spChg chg="mod">
          <ac:chgData name="Cihil, Kristine M" userId="S::kmc35@pitt.edu::3d5f0394-753e-454c-abf3-98664d8bfa5a" providerId="AD" clId="Web-{FBFE3252-465E-78A0-CF70-E5236DDD4101}" dt="2024-11-14T18:02:01.575" v="1011" actId="14100"/>
          <ac:spMkLst>
            <pc:docMk/>
            <pc:sldMk cId="4124521364" sldId="272"/>
            <ac:spMk id="2" creationId="{F97346CF-097E-673A-0271-5721E788DD99}"/>
          </ac:spMkLst>
        </pc:spChg>
        <pc:spChg chg="mod">
          <ac:chgData name="Cihil, Kristine M" userId="S::kmc35@pitt.edu::3d5f0394-753e-454c-abf3-98664d8bfa5a" providerId="AD" clId="Web-{FBFE3252-465E-78A0-CF70-E5236DDD4101}" dt="2024-11-14T18:20:00.261" v="1110" actId="20577"/>
          <ac:spMkLst>
            <pc:docMk/>
            <pc:sldMk cId="4124521364" sldId="272"/>
            <ac:spMk id="3" creationId="{5721F937-80C8-9B6B-5700-76969446297D}"/>
          </ac:spMkLst>
        </pc:spChg>
        <pc:spChg chg="add mod">
          <ac:chgData name="Cihil, Kristine M" userId="S::kmc35@pitt.edu::3d5f0394-753e-454c-abf3-98664d8bfa5a" providerId="AD" clId="Web-{FBFE3252-465E-78A0-CF70-E5236DDD4101}" dt="2024-11-14T18:02:14.498" v="1015" actId="1076"/>
          <ac:spMkLst>
            <pc:docMk/>
            <pc:sldMk cId="4124521364" sldId="272"/>
            <ac:spMk id="5" creationId="{B276BA6F-A650-C287-645C-AC0FFBA62B5A}"/>
          </ac:spMkLst>
        </pc:spChg>
        <pc:spChg chg="add mod">
          <ac:chgData name="Cihil, Kristine M" userId="S::kmc35@pitt.edu::3d5f0394-753e-454c-abf3-98664d8bfa5a" providerId="AD" clId="Web-{FBFE3252-465E-78A0-CF70-E5236DDD4101}" dt="2024-11-14T18:03:18.393" v="1029"/>
          <ac:spMkLst>
            <pc:docMk/>
            <pc:sldMk cId="4124521364" sldId="272"/>
            <ac:spMk id="7" creationId="{AA3A2F3B-6AD1-DA03-E323-EE8EF86F101A}"/>
          </ac:spMkLst>
        </pc:spChg>
        <pc:picChg chg="add mod">
          <ac:chgData name="Cihil, Kristine M" userId="S::kmc35@pitt.edu::3d5f0394-753e-454c-abf3-98664d8bfa5a" providerId="AD" clId="Web-{FBFE3252-465E-78A0-CF70-E5236DDD4101}" dt="2024-11-14T18:03:35.816" v="1033" actId="1076"/>
          <ac:picMkLst>
            <pc:docMk/>
            <pc:sldMk cId="4124521364" sldId="272"/>
            <ac:picMk id="4" creationId="{2154F294-697A-3152-3714-5383D44CA3F2}"/>
          </ac:picMkLst>
        </pc:picChg>
        <pc:picChg chg="add mod">
          <ac:chgData name="Cihil, Kristine M" userId="S::kmc35@pitt.edu::3d5f0394-753e-454c-abf3-98664d8bfa5a" providerId="AD" clId="Web-{FBFE3252-465E-78A0-CF70-E5236DDD4101}" dt="2024-11-14T18:03:48.114" v="1036" actId="14100"/>
          <ac:picMkLst>
            <pc:docMk/>
            <pc:sldMk cId="4124521364" sldId="272"/>
            <ac:picMk id="6" creationId="{D8BA3E6E-37E9-3FFC-51E6-619C6A87A1C0}"/>
          </ac:picMkLst>
        </pc:picChg>
      </pc:sldChg>
      <pc:sldChg chg="addSp delSp modSp new">
        <pc:chgData name="Cihil, Kristine M" userId="S::kmc35@pitt.edu::3d5f0394-753e-454c-abf3-98664d8bfa5a" providerId="AD" clId="Web-{FBFE3252-465E-78A0-CF70-E5236DDD4101}" dt="2024-11-14T18:09:30.483" v="1108" actId="20577"/>
        <pc:sldMkLst>
          <pc:docMk/>
          <pc:sldMk cId="3741503514" sldId="273"/>
        </pc:sldMkLst>
        <pc:spChg chg="mod">
          <ac:chgData name="Cihil, Kristine M" userId="S::kmc35@pitt.edu::3d5f0394-753e-454c-abf3-98664d8bfa5a" providerId="AD" clId="Web-{FBFE3252-465E-78A0-CF70-E5236DDD4101}" dt="2024-11-14T18:09:30.483" v="1108" actId="20577"/>
          <ac:spMkLst>
            <pc:docMk/>
            <pc:sldMk cId="3741503514" sldId="273"/>
            <ac:spMk id="2" creationId="{3CE96976-F793-063E-72B9-CA68FAAD8A15}"/>
          </ac:spMkLst>
        </pc:spChg>
        <pc:spChg chg="mod">
          <ac:chgData name="Cihil, Kristine M" userId="S::kmc35@pitt.edu::3d5f0394-753e-454c-abf3-98664d8bfa5a" providerId="AD" clId="Web-{FBFE3252-465E-78A0-CF70-E5236DDD4101}" dt="2024-11-14T18:06:04.842" v="1085" actId="14100"/>
          <ac:spMkLst>
            <pc:docMk/>
            <pc:sldMk cId="3741503514" sldId="273"/>
            <ac:spMk id="3" creationId="{7E03CD61-33DE-C113-971E-A1C89F171A5A}"/>
          </ac:spMkLst>
        </pc:spChg>
        <pc:spChg chg="add del mod">
          <ac:chgData name="Cihil, Kristine M" userId="S::kmc35@pitt.edu::3d5f0394-753e-454c-abf3-98664d8bfa5a" providerId="AD" clId="Web-{FBFE3252-465E-78A0-CF70-E5236DDD4101}" dt="2024-11-14T18:07:53.397" v="1099"/>
          <ac:spMkLst>
            <pc:docMk/>
            <pc:sldMk cId="3741503514" sldId="273"/>
            <ac:spMk id="5" creationId="{498C91F0-9CE0-19D8-72C4-18551DD1E520}"/>
          </ac:spMkLst>
        </pc:spChg>
        <pc:spChg chg="add mod">
          <ac:chgData name="Cihil, Kristine M" userId="S::kmc35@pitt.edu::3d5f0394-753e-454c-abf3-98664d8bfa5a" providerId="AD" clId="Web-{FBFE3252-465E-78A0-CF70-E5236DDD4101}" dt="2024-11-14T18:08:15.773" v="1102"/>
          <ac:spMkLst>
            <pc:docMk/>
            <pc:sldMk cId="3741503514" sldId="273"/>
            <ac:spMk id="6" creationId="{03357B2C-6AB7-457D-1F04-DC3B51EAE25E}"/>
          </ac:spMkLst>
        </pc:spChg>
        <pc:picChg chg="add mod">
          <ac:chgData name="Cihil, Kristine M" userId="S::kmc35@pitt.edu::3d5f0394-753e-454c-abf3-98664d8bfa5a" providerId="AD" clId="Web-{FBFE3252-465E-78A0-CF70-E5236DDD4101}" dt="2024-11-14T18:07:49.616" v="1098" actId="14100"/>
          <ac:picMkLst>
            <pc:docMk/>
            <pc:sldMk cId="3741503514" sldId="273"/>
            <ac:picMk id="4" creationId="{CF0D29E4-EECE-3E0E-B262-8A3E086A9432}"/>
          </ac:picMkLst>
        </pc:picChg>
      </pc:sldChg>
      <pc:sldChg chg="addSp delSp modSp new">
        <pc:chgData name="Cihil, Kristine M" userId="S::kmc35@pitt.edu::3d5f0394-753e-454c-abf3-98664d8bfa5a" providerId="AD" clId="Web-{FBFE3252-465E-78A0-CF70-E5236DDD4101}" dt="2024-11-14T18:27:52.607" v="1198" actId="20577"/>
        <pc:sldMkLst>
          <pc:docMk/>
          <pc:sldMk cId="1952584962" sldId="274"/>
        </pc:sldMkLst>
        <pc:spChg chg="mod">
          <ac:chgData name="Cihil, Kristine M" userId="S::kmc35@pitt.edu::3d5f0394-753e-454c-abf3-98664d8bfa5a" providerId="AD" clId="Web-{FBFE3252-465E-78A0-CF70-E5236DDD4101}" dt="2024-11-14T18:22:06.958" v="1157" actId="20577"/>
          <ac:spMkLst>
            <pc:docMk/>
            <pc:sldMk cId="1952584962" sldId="274"/>
            <ac:spMk id="2" creationId="{396510AF-2D25-C16F-6369-CC6CFD23BB94}"/>
          </ac:spMkLst>
        </pc:spChg>
        <pc:spChg chg="del mod">
          <ac:chgData name="Cihil, Kristine M" userId="S::kmc35@pitt.edu::3d5f0394-753e-454c-abf3-98664d8bfa5a" providerId="AD" clId="Web-{FBFE3252-465E-78A0-CF70-E5236DDD4101}" dt="2024-11-14T18:23:15.744" v="1166"/>
          <ac:spMkLst>
            <pc:docMk/>
            <pc:sldMk cId="1952584962" sldId="274"/>
            <ac:spMk id="3" creationId="{00643F14-478D-1BF8-B7DA-F4C1A8A2A305}"/>
          </ac:spMkLst>
        </pc:spChg>
        <pc:spChg chg="add mod">
          <ac:chgData name="Cihil, Kristine M" userId="S::kmc35@pitt.edu::3d5f0394-753e-454c-abf3-98664d8bfa5a" providerId="AD" clId="Web-{FBFE3252-465E-78A0-CF70-E5236DDD4101}" dt="2024-11-14T18:27:52.607" v="1198" actId="20577"/>
          <ac:spMkLst>
            <pc:docMk/>
            <pc:sldMk cId="1952584962" sldId="274"/>
            <ac:spMk id="5" creationId="{258025DF-FFEC-EB0B-5859-5DCD03266B7C}"/>
          </ac:spMkLst>
        </pc:spChg>
        <pc:spChg chg="add mod">
          <ac:chgData name="Cihil, Kristine M" userId="S::kmc35@pitt.edu::3d5f0394-753e-454c-abf3-98664d8bfa5a" providerId="AD" clId="Web-{FBFE3252-465E-78A0-CF70-E5236DDD4101}" dt="2024-11-14T18:27:20.590" v="1196"/>
          <ac:spMkLst>
            <pc:docMk/>
            <pc:sldMk cId="1952584962" sldId="274"/>
            <ac:spMk id="7" creationId="{8BE1A824-BB56-4951-5AEF-A731991C27A2}"/>
          </ac:spMkLst>
        </pc:spChg>
        <pc:picChg chg="add mod">
          <ac:chgData name="Cihil, Kristine M" userId="S::kmc35@pitt.edu::3d5f0394-753e-454c-abf3-98664d8bfa5a" providerId="AD" clId="Web-{FBFE3252-465E-78A0-CF70-E5236DDD4101}" dt="2024-11-14T18:26:56.775" v="1191" actId="14100"/>
          <ac:picMkLst>
            <pc:docMk/>
            <pc:sldMk cId="1952584962" sldId="274"/>
            <ac:picMk id="4" creationId="{8C88F830-CE3E-0F13-B057-3D761F1FC08D}"/>
          </ac:picMkLst>
        </pc:picChg>
        <pc:picChg chg="add mod">
          <ac:chgData name="Cihil, Kristine M" userId="S::kmc35@pitt.edu::3d5f0394-753e-454c-abf3-98664d8bfa5a" providerId="AD" clId="Web-{FBFE3252-465E-78A0-CF70-E5236DDD4101}" dt="2024-11-14T18:27:04.979" v="1193" actId="14100"/>
          <ac:picMkLst>
            <pc:docMk/>
            <pc:sldMk cId="1952584962" sldId="274"/>
            <ac:picMk id="6" creationId="{F69F95BB-E16D-B887-C046-4EE1492C9BBB}"/>
          </ac:picMkLst>
        </pc:picChg>
      </pc:sldChg>
      <pc:sldChg chg="addSp modSp new">
        <pc:chgData name="Cihil, Kristine M" userId="S::kmc35@pitt.edu::3d5f0394-753e-454c-abf3-98664d8bfa5a" providerId="AD" clId="Web-{FBFE3252-465E-78A0-CF70-E5236DDD4101}" dt="2024-11-14T18:51:12.489" v="1302" actId="14100"/>
        <pc:sldMkLst>
          <pc:docMk/>
          <pc:sldMk cId="713859200" sldId="275"/>
        </pc:sldMkLst>
        <pc:spChg chg="mod">
          <ac:chgData name="Cihil, Kristine M" userId="S::kmc35@pitt.edu::3d5f0394-753e-454c-abf3-98664d8bfa5a" providerId="AD" clId="Web-{FBFE3252-465E-78A0-CF70-E5236DDD4101}" dt="2024-11-14T18:47:58.897" v="1224" actId="20577"/>
          <ac:spMkLst>
            <pc:docMk/>
            <pc:sldMk cId="713859200" sldId="275"/>
            <ac:spMk id="2" creationId="{900B91CC-4110-A6A7-4C7E-E103A9357BD1}"/>
          </ac:spMkLst>
        </pc:spChg>
        <pc:spChg chg="mod">
          <ac:chgData name="Cihil, Kristine M" userId="S::kmc35@pitt.edu::3d5f0394-753e-454c-abf3-98664d8bfa5a" providerId="AD" clId="Web-{FBFE3252-465E-78A0-CF70-E5236DDD4101}" dt="2024-11-14T18:51:12.489" v="1302" actId="14100"/>
          <ac:spMkLst>
            <pc:docMk/>
            <pc:sldMk cId="713859200" sldId="275"/>
            <ac:spMk id="3" creationId="{5B0C3807-E75C-EF2E-5DC6-D7F9C4613C41}"/>
          </ac:spMkLst>
        </pc:spChg>
        <pc:spChg chg="add mod">
          <ac:chgData name="Cihil, Kristine M" userId="S::kmc35@pitt.edu::3d5f0394-753e-454c-abf3-98664d8bfa5a" providerId="AD" clId="Web-{FBFE3252-465E-78A0-CF70-E5236DDD4101}" dt="2024-11-14T18:49:22.606" v="1236"/>
          <ac:spMkLst>
            <pc:docMk/>
            <pc:sldMk cId="713859200" sldId="275"/>
            <ac:spMk id="6" creationId="{4DD6A175-A862-AA44-ED54-F3818FC6393D}"/>
          </ac:spMkLst>
        </pc:spChg>
        <pc:picChg chg="add mod">
          <ac:chgData name="Cihil, Kristine M" userId="S::kmc35@pitt.edu::3d5f0394-753e-454c-abf3-98664d8bfa5a" providerId="AD" clId="Web-{FBFE3252-465E-78A0-CF70-E5236DDD4101}" dt="2024-11-14T18:48:55.323" v="1229" actId="14100"/>
          <ac:picMkLst>
            <pc:docMk/>
            <pc:sldMk cId="713859200" sldId="275"/>
            <ac:picMk id="5" creationId="{FC997D09-A93F-E563-0775-47FB877FA40C}"/>
          </ac:picMkLst>
        </pc:picChg>
      </pc:sldChg>
      <pc:sldChg chg="modSp new">
        <pc:chgData name="Cihil, Kristine M" userId="S::kmc35@pitt.edu::3d5f0394-753e-454c-abf3-98664d8bfa5a" providerId="AD" clId="Web-{FBFE3252-465E-78A0-CF70-E5236DDD4101}" dt="2024-11-14T19:08:55.752" v="1537" actId="20577"/>
        <pc:sldMkLst>
          <pc:docMk/>
          <pc:sldMk cId="3425082847" sldId="276"/>
        </pc:sldMkLst>
        <pc:spChg chg="mod">
          <ac:chgData name="Cihil, Kristine M" userId="S::kmc35@pitt.edu::3d5f0394-753e-454c-abf3-98664d8bfa5a" providerId="AD" clId="Web-{FBFE3252-465E-78A0-CF70-E5236DDD4101}" dt="2024-11-14T18:52:19.168" v="1320" actId="20577"/>
          <ac:spMkLst>
            <pc:docMk/>
            <pc:sldMk cId="3425082847" sldId="276"/>
            <ac:spMk id="2" creationId="{DF8305C9-6B27-1757-BEE2-29DAB9848C48}"/>
          </ac:spMkLst>
        </pc:spChg>
        <pc:spChg chg="mod">
          <ac:chgData name="Cihil, Kristine M" userId="S::kmc35@pitt.edu::3d5f0394-753e-454c-abf3-98664d8bfa5a" providerId="AD" clId="Web-{FBFE3252-465E-78A0-CF70-E5236DDD4101}" dt="2024-11-14T19:08:55.752" v="1537" actId="20577"/>
          <ac:spMkLst>
            <pc:docMk/>
            <pc:sldMk cId="3425082847" sldId="276"/>
            <ac:spMk id="3" creationId="{C2AA13BF-5002-3DA3-50E0-A005E42F6883}"/>
          </ac:spMkLst>
        </pc:spChg>
      </pc:sldChg>
      <pc:sldChg chg="addSp modSp new">
        <pc:chgData name="Cihil, Kristine M" userId="S::kmc35@pitt.edu::3d5f0394-753e-454c-abf3-98664d8bfa5a" providerId="AD" clId="Web-{FBFE3252-465E-78A0-CF70-E5236DDD4101}" dt="2024-11-14T19:13:38.866" v="1690" actId="14100"/>
        <pc:sldMkLst>
          <pc:docMk/>
          <pc:sldMk cId="1288402433" sldId="277"/>
        </pc:sldMkLst>
        <pc:spChg chg="mod">
          <ac:chgData name="Cihil, Kristine M" userId="S::kmc35@pitt.edu::3d5f0394-753e-454c-abf3-98664d8bfa5a" providerId="AD" clId="Web-{FBFE3252-465E-78A0-CF70-E5236DDD4101}" dt="2024-11-14T19:09:12.175" v="1556" actId="20577"/>
          <ac:spMkLst>
            <pc:docMk/>
            <pc:sldMk cId="1288402433" sldId="277"/>
            <ac:spMk id="2" creationId="{5630A105-F303-FDA6-FB19-2025333A9773}"/>
          </ac:spMkLst>
        </pc:spChg>
        <pc:spChg chg="mod">
          <ac:chgData name="Cihil, Kristine M" userId="S::kmc35@pitt.edu::3d5f0394-753e-454c-abf3-98664d8bfa5a" providerId="AD" clId="Web-{FBFE3252-465E-78A0-CF70-E5236DDD4101}" dt="2024-11-14T19:12:52.347" v="1671" actId="1076"/>
          <ac:spMkLst>
            <pc:docMk/>
            <pc:sldMk cId="1288402433" sldId="277"/>
            <ac:spMk id="3" creationId="{79880B32-59DB-BB43-7D81-278B244F472F}"/>
          </ac:spMkLst>
        </pc:spChg>
        <pc:spChg chg="mod">
          <ac:chgData name="Cihil, Kristine M" userId="S::kmc35@pitt.edu::3d5f0394-753e-454c-abf3-98664d8bfa5a" providerId="AD" clId="Web-{FBFE3252-465E-78A0-CF70-E5236DDD4101}" dt="2024-11-14T19:13:36.663" v="1689" actId="20577"/>
          <ac:spMkLst>
            <pc:docMk/>
            <pc:sldMk cId="1288402433" sldId="277"/>
            <ac:spMk id="4" creationId="{B3DF618A-50D6-50F2-D6FA-8677F2D168EA}"/>
          </ac:spMkLst>
        </pc:spChg>
        <pc:picChg chg="add mod">
          <ac:chgData name="Cihil, Kristine M" userId="S::kmc35@pitt.edu::3d5f0394-753e-454c-abf3-98664d8bfa5a" providerId="AD" clId="Web-{FBFE3252-465E-78A0-CF70-E5236DDD4101}" dt="2024-11-14T19:13:38.866" v="1690" actId="14100"/>
          <ac:picMkLst>
            <pc:docMk/>
            <pc:sldMk cId="1288402433" sldId="277"/>
            <ac:picMk id="5" creationId="{150E677D-182B-7791-3E2B-11BB6F067322}"/>
          </ac:picMkLst>
        </pc:picChg>
      </pc:sldChg>
      <pc:sldMasterChg chg="add addSldLayout">
        <pc:chgData name="Cihil, Kristine M" userId="S::kmc35@pitt.edu::3d5f0394-753e-454c-abf3-98664d8bfa5a" providerId="AD" clId="Web-{FBFE3252-465E-78A0-CF70-E5236DDD4101}" dt="2024-11-14T13:49:46.295" v="82"/>
        <pc:sldMasterMkLst>
          <pc:docMk/>
          <pc:sldMasterMk cId="3074391400" sldId="2147483676"/>
        </pc:sldMasterMkLst>
        <pc:sldLayoutChg chg="add">
          <pc:chgData name="Cihil, Kristine M" userId="S::kmc35@pitt.edu::3d5f0394-753e-454c-abf3-98664d8bfa5a" providerId="AD" clId="Web-{FBFE3252-465E-78A0-CF70-E5236DDD4101}" dt="2024-11-14T13:49:46.295" v="82"/>
          <pc:sldLayoutMkLst>
            <pc:docMk/>
            <pc:sldMasterMk cId="3074391400" sldId="2147483676"/>
            <pc:sldLayoutMk cId="2957220652" sldId="2147483666"/>
          </pc:sldLayoutMkLst>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7B18ACE-16C8-4B45-AB59-FBDA192EB3E7}" type="doc">
      <dgm:prSet loTypeId="urn:microsoft.com/office/officeart/2005/8/layout/default" loCatId="list" qsTypeId="urn:microsoft.com/office/officeart/2005/8/quickstyle/simple5" qsCatId="simple" csTypeId="urn:microsoft.com/office/officeart/2005/8/colors/accent1_2" csCatId="accent1" phldr="1"/>
      <dgm:spPr/>
      <dgm:t>
        <a:bodyPr/>
        <a:lstStyle/>
        <a:p>
          <a:endParaRPr lang="en-US"/>
        </a:p>
      </dgm:t>
    </dgm:pt>
    <dgm:pt modelId="{C79D4F26-F98A-4F21-BBF1-94FE0DD6415B}">
      <dgm:prSet/>
      <dgm:spPr/>
      <dgm:t>
        <a:bodyPr/>
        <a:lstStyle/>
        <a:p>
          <a:r>
            <a:rPr lang="en-US" dirty="0"/>
            <a:t>Transgenic animals</a:t>
          </a:r>
        </a:p>
      </dgm:t>
    </dgm:pt>
    <dgm:pt modelId="{9B6ED6C3-C4C5-431E-BF2E-1CD54E4D8C8D}" type="parTrans" cxnId="{8F967FB6-8430-45B9-94AE-DDDD3098EE75}">
      <dgm:prSet/>
      <dgm:spPr/>
      <dgm:t>
        <a:bodyPr/>
        <a:lstStyle/>
        <a:p>
          <a:endParaRPr lang="en-US"/>
        </a:p>
      </dgm:t>
    </dgm:pt>
    <dgm:pt modelId="{91ADF3D2-DC86-4B3E-AD18-B0D26C88E605}" type="sibTrans" cxnId="{8F967FB6-8430-45B9-94AE-DDDD3098EE75}">
      <dgm:prSet/>
      <dgm:spPr/>
      <dgm:t>
        <a:bodyPr/>
        <a:lstStyle/>
        <a:p>
          <a:endParaRPr lang="en-US"/>
        </a:p>
      </dgm:t>
    </dgm:pt>
    <dgm:pt modelId="{AD6B158C-F9B3-4777-9ABF-790CA7D376C8}">
      <dgm:prSet/>
      <dgm:spPr/>
      <dgm:t>
        <a:bodyPr/>
        <a:lstStyle/>
        <a:p>
          <a:r>
            <a:rPr lang="en-US"/>
            <a:t>Viruses</a:t>
          </a:r>
        </a:p>
      </dgm:t>
    </dgm:pt>
    <dgm:pt modelId="{EB147D9E-487D-4300-88E8-1EE64D4957A8}" type="parTrans" cxnId="{A065BAC2-C7D5-4868-98E1-3A4AB095D1DF}">
      <dgm:prSet/>
      <dgm:spPr/>
      <dgm:t>
        <a:bodyPr/>
        <a:lstStyle/>
        <a:p>
          <a:endParaRPr lang="en-US"/>
        </a:p>
      </dgm:t>
    </dgm:pt>
    <dgm:pt modelId="{79446D1C-F709-498B-9385-C53C70CF85C2}" type="sibTrans" cxnId="{A065BAC2-C7D5-4868-98E1-3A4AB095D1DF}">
      <dgm:prSet/>
      <dgm:spPr/>
      <dgm:t>
        <a:bodyPr/>
        <a:lstStyle/>
        <a:p>
          <a:endParaRPr lang="en-US"/>
        </a:p>
      </dgm:t>
    </dgm:pt>
    <dgm:pt modelId="{FD5AF79B-C8F5-4756-985C-506A6A0D4891}">
      <dgm:prSet/>
      <dgm:spPr/>
      <dgm:t>
        <a:bodyPr/>
        <a:lstStyle/>
        <a:p>
          <a:r>
            <a:rPr lang="en-US" dirty="0"/>
            <a:t>Tissues and Cell Lines (all species)</a:t>
          </a:r>
        </a:p>
      </dgm:t>
    </dgm:pt>
    <dgm:pt modelId="{B0FE962F-4A00-41AE-9303-D4878885ED6C}" type="parTrans" cxnId="{C69EB881-3B29-4982-AC38-D8D9200336A2}">
      <dgm:prSet/>
      <dgm:spPr/>
      <dgm:t>
        <a:bodyPr/>
        <a:lstStyle/>
        <a:p>
          <a:endParaRPr lang="en-US"/>
        </a:p>
      </dgm:t>
    </dgm:pt>
    <dgm:pt modelId="{9B4EC249-7F0B-415C-9BB7-9CCC0FCDFE21}" type="sibTrans" cxnId="{C69EB881-3B29-4982-AC38-D8D9200336A2}">
      <dgm:prSet/>
      <dgm:spPr/>
      <dgm:t>
        <a:bodyPr/>
        <a:lstStyle/>
        <a:p>
          <a:endParaRPr lang="en-US"/>
        </a:p>
      </dgm:t>
    </dgm:pt>
    <dgm:pt modelId="{77B37E81-F08E-4026-AE20-082A08B8FD8D}">
      <dgm:prSet/>
      <dgm:spPr/>
      <dgm:t>
        <a:bodyPr/>
        <a:lstStyle/>
        <a:p>
          <a:r>
            <a:rPr lang="en-US" dirty="0"/>
            <a:t>Plasmids/BACs</a:t>
          </a:r>
        </a:p>
      </dgm:t>
    </dgm:pt>
    <dgm:pt modelId="{259CB671-0E53-456A-8A11-34F0D5DEFFC3}" type="parTrans" cxnId="{7E1E6DBD-1994-42A6-A92E-D639CEDD37DC}">
      <dgm:prSet/>
      <dgm:spPr/>
      <dgm:t>
        <a:bodyPr/>
        <a:lstStyle/>
        <a:p>
          <a:endParaRPr lang="en-US"/>
        </a:p>
      </dgm:t>
    </dgm:pt>
    <dgm:pt modelId="{038CBA86-4CFC-4598-BA6F-C1A93FCCB8E0}" type="sibTrans" cxnId="{7E1E6DBD-1994-42A6-A92E-D639CEDD37DC}">
      <dgm:prSet/>
      <dgm:spPr/>
      <dgm:t>
        <a:bodyPr/>
        <a:lstStyle/>
        <a:p>
          <a:endParaRPr lang="en-US"/>
        </a:p>
      </dgm:t>
    </dgm:pt>
    <dgm:pt modelId="{36617751-8E93-4ECF-90FC-EC82AD6D40DD}">
      <dgm:prSet/>
      <dgm:spPr/>
      <dgm:t>
        <a:bodyPr/>
        <a:lstStyle/>
        <a:p>
          <a:r>
            <a:rPr lang="en-US" dirty="0"/>
            <a:t>Bacteria/Yeast</a:t>
          </a:r>
        </a:p>
      </dgm:t>
    </dgm:pt>
    <dgm:pt modelId="{3009FFBF-F7A3-4691-B547-4B9BB8CAB268}" type="parTrans" cxnId="{97624743-6300-4EB8-A9A8-0A35C9A1A3B3}">
      <dgm:prSet/>
      <dgm:spPr/>
      <dgm:t>
        <a:bodyPr/>
        <a:lstStyle/>
        <a:p>
          <a:endParaRPr lang="en-US"/>
        </a:p>
      </dgm:t>
    </dgm:pt>
    <dgm:pt modelId="{E84E10A0-FC62-49E9-B96F-331EBA2D0CDE}" type="sibTrans" cxnId="{97624743-6300-4EB8-A9A8-0A35C9A1A3B3}">
      <dgm:prSet/>
      <dgm:spPr/>
      <dgm:t>
        <a:bodyPr/>
        <a:lstStyle/>
        <a:p>
          <a:endParaRPr lang="en-US"/>
        </a:p>
      </dgm:t>
    </dgm:pt>
    <dgm:pt modelId="{7BEC26A7-B243-42FF-8FA5-46A5580D12D2}">
      <dgm:prSet/>
      <dgm:spPr/>
      <dgm:t>
        <a:bodyPr/>
        <a:lstStyle/>
        <a:p>
          <a:r>
            <a:rPr lang="en-US" dirty="0"/>
            <a:t>In Vivo w/ rDNA materials</a:t>
          </a:r>
        </a:p>
      </dgm:t>
    </dgm:pt>
    <dgm:pt modelId="{B0BC52D8-64DA-44F3-882C-438D4E529134}" type="parTrans" cxnId="{629FA0CE-EFC8-4BAA-82E8-9A814268F926}">
      <dgm:prSet/>
      <dgm:spPr/>
      <dgm:t>
        <a:bodyPr/>
        <a:lstStyle/>
        <a:p>
          <a:endParaRPr lang="en-US"/>
        </a:p>
      </dgm:t>
    </dgm:pt>
    <dgm:pt modelId="{3E427CBB-8FDB-465B-BE9C-1390B759D779}" type="sibTrans" cxnId="{629FA0CE-EFC8-4BAA-82E8-9A814268F926}">
      <dgm:prSet/>
      <dgm:spPr/>
      <dgm:t>
        <a:bodyPr/>
        <a:lstStyle/>
        <a:p>
          <a:endParaRPr lang="en-US"/>
        </a:p>
      </dgm:t>
    </dgm:pt>
    <dgm:pt modelId="{C6781196-B011-41E1-9370-07EFF9194BF3}" type="pres">
      <dgm:prSet presAssocID="{C7B18ACE-16C8-4B45-AB59-FBDA192EB3E7}" presName="diagram" presStyleCnt="0">
        <dgm:presLayoutVars>
          <dgm:dir/>
          <dgm:resizeHandles val="exact"/>
        </dgm:presLayoutVars>
      </dgm:prSet>
      <dgm:spPr/>
    </dgm:pt>
    <dgm:pt modelId="{399C1164-8F05-4DD6-AF53-5131C341DFC5}" type="pres">
      <dgm:prSet presAssocID="{C79D4F26-F98A-4F21-BBF1-94FE0DD6415B}" presName="node" presStyleLbl="node1" presStyleIdx="0" presStyleCnt="6">
        <dgm:presLayoutVars>
          <dgm:bulletEnabled val="1"/>
        </dgm:presLayoutVars>
      </dgm:prSet>
      <dgm:spPr/>
    </dgm:pt>
    <dgm:pt modelId="{912DA71A-459D-497A-864A-2C145EDE66A2}" type="pres">
      <dgm:prSet presAssocID="{91ADF3D2-DC86-4B3E-AD18-B0D26C88E605}" presName="sibTrans" presStyleCnt="0"/>
      <dgm:spPr/>
    </dgm:pt>
    <dgm:pt modelId="{635C7803-E3CD-4723-9DD9-E7639CB7B3A4}" type="pres">
      <dgm:prSet presAssocID="{AD6B158C-F9B3-4777-9ABF-790CA7D376C8}" presName="node" presStyleLbl="node1" presStyleIdx="1" presStyleCnt="6">
        <dgm:presLayoutVars>
          <dgm:bulletEnabled val="1"/>
        </dgm:presLayoutVars>
      </dgm:prSet>
      <dgm:spPr/>
    </dgm:pt>
    <dgm:pt modelId="{0293B18B-D5EF-4B04-B53B-A4FD5C06D8BC}" type="pres">
      <dgm:prSet presAssocID="{79446D1C-F709-498B-9385-C53C70CF85C2}" presName="sibTrans" presStyleCnt="0"/>
      <dgm:spPr/>
    </dgm:pt>
    <dgm:pt modelId="{B32C50BB-5820-41E2-81C7-33A7B48C95F5}" type="pres">
      <dgm:prSet presAssocID="{FD5AF79B-C8F5-4756-985C-506A6A0D4891}" presName="node" presStyleLbl="node1" presStyleIdx="2" presStyleCnt="6">
        <dgm:presLayoutVars>
          <dgm:bulletEnabled val="1"/>
        </dgm:presLayoutVars>
      </dgm:prSet>
      <dgm:spPr/>
    </dgm:pt>
    <dgm:pt modelId="{CF78B442-1B9A-4479-A7EB-9105524B7F94}" type="pres">
      <dgm:prSet presAssocID="{9B4EC249-7F0B-415C-9BB7-9CCC0FCDFE21}" presName="sibTrans" presStyleCnt="0"/>
      <dgm:spPr/>
    </dgm:pt>
    <dgm:pt modelId="{643A6D4A-B5AD-4B19-8B9E-828971AA9F0C}" type="pres">
      <dgm:prSet presAssocID="{77B37E81-F08E-4026-AE20-082A08B8FD8D}" presName="node" presStyleLbl="node1" presStyleIdx="3" presStyleCnt="6">
        <dgm:presLayoutVars>
          <dgm:bulletEnabled val="1"/>
        </dgm:presLayoutVars>
      </dgm:prSet>
      <dgm:spPr/>
    </dgm:pt>
    <dgm:pt modelId="{04183A7A-E6B7-4229-BFC6-C15A73975610}" type="pres">
      <dgm:prSet presAssocID="{038CBA86-4CFC-4598-BA6F-C1A93FCCB8E0}" presName="sibTrans" presStyleCnt="0"/>
      <dgm:spPr/>
    </dgm:pt>
    <dgm:pt modelId="{E9421FC0-3D02-4356-8BCB-1C909DA80A1A}" type="pres">
      <dgm:prSet presAssocID="{36617751-8E93-4ECF-90FC-EC82AD6D40DD}" presName="node" presStyleLbl="node1" presStyleIdx="4" presStyleCnt="6">
        <dgm:presLayoutVars>
          <dgm:bulletEnabled val="1"/>
        </dgm:presLayoutVars>
      </dgm:prSet>
      <dgm:spPr/>
    </dgm:pt>
    <dgm:pt modelId="{FCD40A1D-F3BB-42F8-92BE-1043F428F578}" type="pres">
      <dgm:prSet presAssocID="{E84E10A0-FC62-49E9-B96F-331EBA2D0CDE}" presName="sibTrans" presStyleCnt="0"/>
      <dgm:spPr/>
    </dgm:pt>
    <dgm:pt modelId="{BE52A7B3-1636-4775-BB5E-598225A81D3F}" type="pres">
      <dgm:prSet presAssocID="{7BEC26A7-B243-42FF-8FA5-46A5580D12D2}" presName="node" presStyleLbl="node1" presStyleIdx="5" presStyleCnt="6">
        <dgm:presLayoutVars>
          <dgm:bulletEnabled val="1"/>
        </dgm:presLayoutVars>
      </dgm:prSet>
      <dgm:spPr/>
    </dgm:pt>
  </dgm:ptLst>
  <dgm:cxnLst>
    <dgm:cxn modelId="{82E97709-6464-4A1A-9643-19A1A4445BE2}" type="presOf" srcId="{C7B18ACE-16C8-4B45-AB59-FBDA192EB3E7}" destId="{C6781196-B011-41E1-9370-07EFF9194BF3}" srcOrd="0" destOrd="0" presId="urn:microsoft.com/office/officeart/2005/8/layout/default"/>
    <dgm:cxn modelId="{97624743-6300-4EB8-A9A8-0A35C9A1A3B3}" srcId="{C7B18ACE-16C8-4B45-AB59-FBDA192EB3E7}" destId="{36617751-8E93-4ECF-90FC-EC82AD6D40DD}" srcOrd="4" destOrd="0" parTransId="{3009FFBF-F7A3-4691-B547-4B9BB8CAB268}" sibTransId="{E84E10A0-FC62-49E9-B96F-331EBA2D0CDE}"/>
    <dgm:cxn modelId="{24224845-BE80-4598-B268-2B84E842D88B}" type="presOf" srcId="{FD5AF79B-C8F5-4756-985C-506A6A0D4891}" destId="{B32C50BB-5820-41E2-81C7-33A7B48C95F5}" srcOrd="0" destOrd="0" presId="urn:microsoft.com/office/officeart/2005/8/layout/default"/>
    <dgm:cxn modelId="{521CB96E-0AB2-4D6E-BA1F-37B490228F88}" type="presOf" srcId="{7BEC26A7-B243-42FF-8FA5-46A5580D12D2}" destId="{BE52A7B3-1636-4775-BB5E-598225A81D3F}" srcOrd="0" destOrd="0" presId="urn:microsoft.com/office/officeart/2005/8/layout/default"/>
    <dgm:cxn modelId="{C69EB881-3B29-4982-AC38-D8D9200336A2}" srcId="{C7B18ACE-16C8-4B45-AB59-FBDA192EB3E7}" destId="{FD5AF79B-C8F5-4756-985C-506A6A0D4891}" srcOrd="2" destOrd="0" parTransId="{B0FE962F-4A00-41AE-9303-D4878885ED6C}" sibTransId="{9B4EC249-7F0B-415C-9BB7-9CCC0FCDFE21}"/>
    <dgm:cxn modelId="{F95F1D93-EFB2-47CD-8162-86CA9A9375AC}" type="presOf" srcId="{77B37E81-F08E-4026-AE20-082A08B8FD8D}" destId="{643A6D4A-B5AD-4B19-8B9E-828971AA9F0C}" srcOrd="0" destOrd="0" presId="urn:microsoft.com/office/officeart/2005/8/layout/default"/>
    <dgm:cxn modelId="{7932049D-8110-48C8-B2A7-FEA9DEC1ACB7}" type="presOf" srcId="{36617751-8E93-4ECF-90FC-EC82AD6D40DD}" destId="{E9421FC0-3D02-4356-8BCB-1C909DA80A1A}" srcOrd="0" destOrd="0" presId="urn:microsoft.com/office/officeart/2005/8/layout/default"/>
    <dgm:cxn modelId="{8F967FB6-8430-45B9-94AE-DDDD3098EE75}" srcId="{C7B18ACE-16C8-4B45-AB59-FBDA192EB3E7}" destId="{C79D4F26-F98A-4F21-BBF1-94FE0DD6415B}" srcOrd="0" destOrd="0" parTransId="{9B6ED6C3-C4C5-431E-BF2E-1CD54E4D8C8D}" sibTransId="{91ADF3D2-DC86-4B3E-AD18-B0D26C88E605}"/>
    <dgm:cxn modelId="{7E1E6DBD-1994-42A6-A92E-D639CEDD37DC}" srcId="{C7B18ACE-16C8-4B45-AB59-FBDA192EB3E7}" destId="{77B37E81-F08E-4026-AE20-082A08B8FD8D}" srcOrd="3" destOrd="0" parTransId="{259CB671-0E53-456A-8A11-34F0D5DEFFC3}" sibTransId="{038CBA86-4CFC-4598-BA6F-C1A93FCCB8E0}"/>
    <dgm:cxn modelId="{A065BAC2-C7D5-4868-98E1-3A4AB095D1DF}" srcId="{C7B18ACE-16C8-4B45-AB59-FBDA192EB3E7}" destId="{AD6B158C-F9B3-4777-9ABF-790CA7D376C8}" srcOrd="1" destOrd="0" parTransId="{EB147D9E-487D-4300-88E8-1EE64D4957A8}" sibTransId="{79446D1C-F709-498B-9385-C53C70CF85C2}"/>
    <dgm:cxn modelId="{629FA0CE-EFC8-4BAA-82E8-9A814268F926}" srcId="{C7B18ACE-16C8-4B45-AB59-FBDA192EB3E7}" destId="{7BEC26A7-B243-42FF-8FA5-46A5580D12D2}" srcOrd="5" destOrd="0" parTransId="{B0BC52D8-64DA-44F3-882C-438D4E529134}" sibTransId="{3E427CBB-8FDB-465B-BE9C-1390B759D779}"/>
    <dgm:cxn modelId="{DF2FB0DF-2BAA-46BA-979B-4A55BD5CD134}" type="presOf" srcId="{C79D4F26-F98A-4F21-BBF1-94FE0DD6415B}" destId="{399C1164-8F05-4DD6-AF53-5131C341DFC5}" srcOrd="0" destOrd="0" presId="urn:microsoft.com/office/officeart/2005/8/layout/default"/>
    <dgm:cxn modelId="{10E2E0F2-6FA7-4887-BF0B-D2697AEC0494}" type="presOf" srcId="{AD6B158C-F9B3-4777-9ABF-790CA7D376C8}" destId="{635C7803-E3CD-4723-9DD9-E7639CB7B3A4}" srcOrd="0" destOrd="0" presId="urn:microsoft.com/office/officeart/2005/8/layout/default"/>
    <dgm:cxn modelId="{31F3A230-1003-4A5E-BF2D-32CB55D0B787}" type="presParOf" srcId="{C6781196-B011-41E1-9370-07EFF9194BF3}" destId="{399C1164-8F05-4DD6-AF53-5131C341DFC5}" srcOrd="0" destOrd="0" presId="urn:microsoft.com/office/officeart/2005/8/layout/default"/>
    <dgm:cxn modelId="{C3680505-DCF3-40E6-9C36-DE2AA39A6329}" type="presParOf" srcId="{C6781196-B011-41E1-9370-07EFF9194BF3}" destId="{912DA71A-459D-497A-864A-2C145EDE66A2}" srcOrd="1" destOrd="0" presId="urn:microsoft.com/office/officeart/2005/8/layout/default"/>
    <dgm:cxn modelId="{879CAE4B-7698-429E-BE9D-F1CF4935EBC5}" type="presParOf" srcId="{C6781196-B011-41E1-9370-07EFF9194BF3}" destId="{635C7803-E3CD-4723-9DD9-E7639CB7B3A4}" srcOrd="2" destOrd="0" presId="urn:microsoft.com/office/officeart/2005/8/layout/default"/>
    <dgm:cxn modelId="{D028F469-1289-4C5A-ACC3-CB414A2FD5DB}" type="presParOf" srcId="{C6781196-B011-41E1-9370-07EFF9194BF3}" destId="{0293B18B-D5EF-4B04-B53B-A4FD5C06D8BC}" srcOrd="3" destOrd="0" presId="urn:microsoft.com/office/officeart/2005/8/layout/default"/>
    <dgm:cxn modelId="{B2B453EA-7019-4733-8615-19D75B37EB7F}" type="presParOf" srcId="{C6781196-B011-41E1-9370-07EFF9194BF3}" destId="{B32C50BB-5820-41E2-81C7-33A7B48C95F5}" srcOrd="4" destOrd="0" presId="urn:microsoft.com/office/officeart/2005/8/layout/default"/>
    <dgm:cxn modelId="{6B6C584E-53D9-4798-B9D1-A4D397ABC664}" type="presParOf" srcId="{C6781196-B011-41E1-9370-07EFF9194BF3}" destId="{CF78B442-1B9A-4479-A7EB-9105524B7F94}" srcOrd="5" destOrd="0" presId="urn:microsoft.com/office/officeart/2005/8/layout/default"/>
    <dgm:cxn modelId="{6DB596D6-2F5D-409A-8678-4F9EA25E2792}" type="presParOf" srcId="{C6781196-B011-41E1-9370-07EFF9194BF3}" destId="{643A6D4A-B5AD-4B19-8B9E-828971AA9F0C}" srcOrd="6" destOrd="0" presId="urn:microsoft.com/office/officeart/2005/8/layout/default"/>
    <dgm:cxn modelId="{2819E109-8520-43C7-8436-82D718B813CF}" type="presParOf" srcId="{C6781196-B011-41E1-9370-07EFF9194BF3}" destId="{04183A7A-E6B7-4229-BFC6-C15A73975610}" srcOrd="7" destOrd="0" presId="urn:microsoft.com/office/officeart/2005/8/layout/default"/>
    <dgm:cxn modelId="{C4FF8D6D-F706-4558-8A66-F7D1B608BABD}" type="presParOf" srcId="{C6781196-B011-41E1-9370-07EFF9194BF3}" destId="{E9421FC0-3D02-4356-8BCB-1C909DA80A1A}" srcOrd="8" destOrd="0" presId="urn:microsoft.com/office/officeart/2005/8/layout/default"/>
    <dgm:cxn modelId="{63F97822-56E8-4EFA-AFA4-E23C6BF423B3}" type="presParOf" srcId="{C6781196-B011-41E1-9370-07EFF9194BF3}" destId="{FCD40A1D-F3BB-42F8-92BE-1043F428F578}" srcOrd="9" destOrd="0" presId="urn:microsoft.com/office/officeart/2005/8/layout/default"/>
    <dgm:cxn modelId="{E5B2DA26-B4B1-4B43-B279-47CCFF0C6721}" type="presParOf" srcId="{C6781196-B011-41E1-9370-07EFF9194BF3}" destId="{BE52A7B3-1636-4775-BB5E-598225A81D3F}"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9C1164-8F05-4DD6-AF53-5131C341DFC5}">
      <dsp:nvSpPr>
        <dsp:cNvPr id="0" name=""/>
        <dsp:cNvSpPr/>
      </dsp:nvSpPr>
      <dsp:spPr>
        <a:xfrm>
          <a:off x="1041352" y="1659"/>
          <a:ext cx="2435152" cy="1461091"/>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Transgenic animals</a:t>
          </a:r>
        </a:p>
      </dsp:txBody>
      <dsp:txXfrm>
        <a:off x="1041352" y="1659"/>
        <a:ext cx="2435152" cy="1461091"/>
      </dsp:txXfrm>
    </dsp:sp>
    <dsp:sp modelId="{635C7803-E3CD-4723-9DD9-E7639CB7B3A4}">
      <dsp:nvSpPr>
        <dsp:cNvPr id="0" name=""/>
        <dsp:cNvSpPr/>
      </dsp:nvSpPr>
      <dsp:spPr>
        <a:xfrm>
          <a:off x="3720021" y="1659"/>
          <a:ext cx="2435152" cy="1461091"/>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a:t>Viruses</a:t>
          </a:r>
        </a:p>
      </dsp:txBody>
      <dsp:txXfrm>
        <a:off x="3720021" y="1659"/>
        <a:ext cx="2435152" cy="1461091"/>
      </dsp:txXfrm>
    </dsp:sp>
    <dsp:sp modelId="{B32C50BB-5820-41E2-81C7-33A7B48C95F5}">
      <dsp:nvSpPr>
        <dsp:cNvPr id="0" name=""/>
        <dsp:cNvSpPr/>
      </dsp:nvSpPr>
      <dsp:spPr>
        <a:xfrm>
          <a:off x="1041352" y="1706266"/>
          <a:ext cx="2435152" cy="1461091"/>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Tissues and Cell Lines (all species)</a:t>
          </a:r>
        </a:p>
      </dsp:txBody>
      <dsp:txXfrm>
        <a:off x="1041352" y="1706266"/>
        <a:ext cx="2435152" cy="1461091"/>
      </dsp:txXfrm>
    </dsp:sp>
    <dsp:sp modelId="{643A6D4A-B5AD-4B19-8B9E-828971AA9F0C}">
      <dsp:nvSpPr>
        <dsp:cNvPr id="0" name=""/>
        <dsp:cNvSpPr/>
      </dsp:nvSpPr>
      <dsp:spPr>
        <a:xfrm>
          <a:off x="3720021" y="1706266"/>
          <a:ext cx="2435152" cy="1461091"/>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Plasmids/BACs</a:t>
          </a:r>
        </a:p>
      </dsp:txBody>
      <dsp:txXfrm>
        <a:off x="3720021" y="1706266"/>
        <a:ext cx="2435152" cy="1461091"/>
      </dsp:txXfrm>
    </dsp:sp>
    <dsp:sp modelId="{E9421FC0-3D02-4356-8BCB-1C909DA80A1A}">
      <dsp:nvSpPr>
        <dsp:cNvPr id="0" name=""/>
        <dsp:cNvSpPr/>
      </dsp:nvSpPr>
      <dsp:spPr>
        <a:xfrm>
          <a:off x="1041352" y="3410873"/>
          <a:ext cx="2435152" cy="1461091"/>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Bacteria/Yeast</a:t>
          </a:r>
        </a:p>
      </dsp:txBody>
      <dsp:txXfrm>
        <a:off x="1041352" y="3410873"/>
        <a:ext cx="2435152" cy="1461091"/>
      </dsp:txXfrm>
    </dsp:sp>
    <dsp:sp modelId="{BE52A7B3-1636-4775-BB5E-598225A81D3F}">
      <dsp:nvSpPr>
        <dsp:cNvPr id="0" name=""/>
        <dsp:cNvSpPr/>
      </dsp:nvSpPr>
      <dsp:spPr>
        <a:xfrm>
          <a:off x="3720021" y="3410873"/>
          <a:ext cx="2435152" cy="1461091"/>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In Vivo w/ rDNA materials</a:t>
          </a:r>
        </a:p>
      </dsp:txBody>
      <dsp:txXfrm>
        <a:off x="3720021" y="3410873"/>
        <a:ext cx="2435152" cy="1461091"/>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A554962-BDB6-458E-B964-15BF33730082}" type="datetimeFigureOut">
              <a:t>11/25/2024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CDB069C-83B1-4A7B-A30D-36B1A3CB3B54}" type="slidenum">
              <a:t>‹#›</a:t>
            </a:fld>
            <a:endParaRPr lang="en-US"/>
          </a:p>
        </p:txBody>
      </p:sp>
    </p:spTree>
    <p:extLst>
      <p:ext uri="{BB962C8B-B14F-4D97-AF65-F5344CB8AC3E}">
        <p14:creationId xmlns:p14="http://schemas.microsoft.com/office/powerpoint/2010/main" val="12404673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Listed personnel can view and edit, but only PI can submit</a:t>
            </a:r>
          </a:p>
        </p:txBody>
      </p:sp>
      <p:sp>
        <p:nvSpPr>
          <p:cNvPr id="4" name="Slide Number Placeholder 3"/>
          <p:cNvSpPr>
            <a:spLocks noGrp="1"/>
          </p:cNvSpPr>
          <p:nvPr>
            <p:ph type="sldNum" sz="quarter" idx="5"/>
          </p:nvPr>
        </p:nvSpPr>
        <p:spPr/>
        <p:txBody>
          <a:bodyPr/>
          <a:lstStyle/>
          <a:p>
            <a:fld id="{ECDB069C-83B1-4A7B-A30D-36B1A3CB3B54}" type="slidenum">
              <a:t>10</a:t>
            </a:fld>
            <a:endParaRPr lang="en-US"/>
          </a:p>
        </p:txBody>
      </p:sp>
    </p:spTree>
    <p:extLst>
      <p:ext uri="{BB962C8B-B14F-4D97-AF65-F5344CB8AC3E}">
        <p14:creationId xmlns:p14="http://schemas.microsoft.com/office/powerpoint/2010/main" val="410544932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3987" y="516237"/>
            <a:ext cx="4188039" cy="1541163"/>
          </a:xfrm>
        </p:spPr>
        <p:txBody>
          <a:bodyPr anchor="t" anchorCtr="0"/>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83987" y="2057401"/>
            <a:ext cx="4188039" cy="3811588"/>
          </a:xfrm>
        </p:spPr>
        <p:txBody>
          <a:bodyPr/>
          <a:lstStyle>
            <a:lvl1pPr marL="0" indent="0">
              <a:buNone/>
              <a:defRPr sz="24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7" name="Slide Number Placeholder 6"/>
          <p:cNvSpPr>
            <a:spLocks noGrp="1"/>
          </p:cNvSpPr>
          <p:nvPr>
            <p:ph type="sldNum" sz="quarter" idx="12"/>
          </p:nvPr>
        </p:nvSpPr>
        <p:spPr>
          <a:xfrm>
            <a:off x="8610600" y="6356351"/>
            <a:ext cx="2743200" cy="365125"/>
          </a:xfrm>
          <a:prstGeom prst="rect">
            <a:avLst/>
          </a:prstGeom>
        </p:spPr>
        <p:txBody>
          <a:bodyPr/>
          <a:lstStyle>
            <a:lvl1pPr algn="r">
              <a:defRPr/>
            </a:lvl1pPr>
          </a:lstStyle>
          <a:p>
            <a:fld id="{0B8F101A-5762-A94D-B26B-936FC3619C3C}" type="slidenum">
              <a:rPr lang="en-US" smtClean="0"/>
              <a:pPr/>
              <a:t>‹#›</a:t>
            </a:fld>
            <a:endParaRPr lang="en-US" dirty="0"/>
          </a:p>
        </p:txBody>
      </p:sp>
      <p:pic>
        <p:nvPicPr>
          <p:cNvPr id="8" name="Picture 7">
            <a:extLst>
              <a:ext uri="{FF2B5EF4-FFF2-40B4-BE49-F238E27FC236}">
                <a16:creationId xmlns:a16="http://schemas.microsoft.com/office/drawing/2014/main" id="{A60014DF-FE55-B649-99C5-983CEF894587}"/>
              </a:ext>
            </a:extLst>
          </p:cNvPr>
          <p:cNvPicPr>
            <a:picLocks noChangeAspect="1"/>
          </p:cNvPicPr>
          <p:nvPr/>
        </p:nvPicPr>
        <p:blipFill>
          <a:blip r:embed="rId2"/>
          <a:stretch>
            <a:fillRect/>
          </a:stretch>
        </p:blipFill>
        <p:spPr>
          <a:xfrm>
            <a:off x="583987" y="6452913"/>
            <a:ext cx="1836972" cy="268563"/>
          </a:xfrm>
          <a:prstGeom prst="rect">
            <a:avLst/>
          </a:prstGeom>
        </p:spPr>
      </p:pic>
    </p:spTree>
    <p:extLst>
      <p:ext uri="{BB962C8B-B14F-4D97-AF65-F5344CB8AC3E}">
        <p14:creationId xmlns:p14="http://schemas.microsoft.com/office/powerpoint/2010/main" val="14549651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7"/>
            <a:ext cx="9144000" cy="1655763"/>
          </a:xfrm>
        </p:spPr>
        <p:txBody>
          <a:bodyPr/>
          <a:lstStyle>
            <a:lvl1pPr marL="0" indent="0" algn="ctr">
              <a:buNone/>
              <a:defRPr sz="32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lvl1pPr algn="r">
              <a:defRPr/>
            </a:lvl1pPr>
          </a:lstStyle>
          <a:p>
            <a:fld id="{0B8F101A-5762-A94D-B26B-936FC3619C3C}" type="slidenum">
              <a:rPr lang="en-US" smtClean="0"/>
              <a:pPr/>
              <a:t>‹#›</a:t>
            </a:fld>
            <a:endParaRPr lang="en-US"/>
          </a:p>
        </p:txBody>
      </p:sp>
      <p:pic>
        <p:nvPicPr>
          <p:cNvPr id="7" name="Picture 6">
            <a:extLst>
              <a:ext uri="{FF2B5EF4-FFF2-40B4-BE49-F238E27FC236}">
                <a16:creationId xmlns:a16="http://schemas.microsoft.com/office/drawing/2014/main" id="{8861F0AD-32E4-7248-AD55-7F85DBB96E97}"/>
              </a:ext>
            </a:extLst>
          </p:cNvPr>
          <p:cNvPicPr>
            <a:picLocks noChangeAspect="1"/>
          </p:cNvPicPr>
          <p:nvPr/>
        </p:nvPicPr>
        <p:blipFill>
          <a:blip r:embed="rId2"/>
          <a:stretch>
            <a:fillRect/>
          </a:stretch>
        </p:blipFill>
        <p:spPr>
          <a:xfrm>
            <a:off x="438330" y="6404632"/>
            <a:ext cx="1836972" cy="268563"/>
          </a:xfrm>
          <a:prstGeom prst="rect">
            <a:avLst/>
          </a:prstGeom>
        </p:spPr>
      </p:pic>
    </p:spTree>
    <p:extLst>
      <p:ext uri="{BB962C8B-B14F-4D97-AF65-F5344CB8AC3E}">
        <p14:creationId xmlns:p14="http://schemas.microsoft.com/office/powerpoint/2010/main" val="20608301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p>
        </p:txBody>
      </p:sp>
      <p:sp>
        <p:nvSpPr>
          <p:cNvPr id="3" name="Content Placeholder 2"/>
          <p:cNvSpPr>
            <a:spLocks noGrp="1"/>
          </p:cNvSpPr>
          <p:nvPr>
            <p:ph sz="half" idx="1"/>
          </p:nvPr>
        </p:nvSpPr>
        <p:spPr>
          <a:xfrm>
            <a:off x="838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a:xfrm>
            <a:off x="8610600" y="6356351"/>
            <a:ext cx="2743200" cy="365125"/>
          </a:xfrm>
          <a:prstGeom prst="rect">
            <a:avLst/>
          </a:prstGeom>
        </p:spPr>
        <p:txBody>
          <a:bodyPr/>
          <a:lstStyle>
            <a:lvl1pPr algn="r">
              <a:defRPr/>
            </a:lvl1pPr>
          </a:lstStyle>
          <a:p>
            <a:fld id="{0B8F101A-5762-A94D-B26B-936FC3619C3C}" type="slidenum">
              <a:rPr lang="en-US" smtClean="0"/>
              <a:pPr/>
              <a:t>‹#›</a:t>
            </a:fld>
            <a:endParaRPr lang="en-US"/>
          </a:p>
        </p:txBody>
      </p:sp>
      <p:pic>
        <p:nvPicPr>
          <p:cNvPr id="9" name="Picture 8">
            <a:extLst>
              <a:ext uri="{FF2B5EF4-FFF2-40B4-BE49-F238E27FC236}">
                <a16:creationId xmlns:a16="http://schemas.microsoft.com/office/drawing/2014/main" id="{0B624C5C-61F2-3446-B2F1-A0DC7555F20C}"/>
              </a:ext>
            </a:extLst>
          </p:cNvPr>
          <p:cNvPicPr>
            <a:picLocks noChangeAspect="1"/>
          </p:cNvPicPr>
          <p:nvPr/>
        </p:nvPicPr>
        <p:blipFill>
          <a:blip r:embed="rId2"/>
          <a:stretch>
            <a:fillRect/>
          </a:stretch>
        </p:blipFill>
        <p:spPr>
          <a:xfrm>
            <a:off x="838201" y="6452913"/>
            <a:ext cx="1836972" cy="268563"/>
          </a:xfrm>
          <a:prstGeom prst="rect">
            <a:avLst/>
          </a:prstGeom>
        </p:spPr>
      </p:pic>
    </p:spTree>
    <p:extLst>
      <p:ext uri="{BB962C8B-B14F-4D97-AF65-F5344CB8AC3E}">
        <p14:creationId xmlns:p14="http://schemas.microsoft.com/office/powerpoint/2010/main" val="34703532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5245427"/>
            <a:ext cx="10515600" cy="1178624"/>
          </a:xfrm>
        </p:spPr>
        <p:txBody>
          <a:bodyPr/>
          <a:lstStyle>
            <a:lvl1pPr algn="ctr">
              <a:defRPr>
                <a:solidFill>
                  <a:schemeClr val="tx1"/>
                </a:solidFill>
              </a:defRPr>
            </a:lvl1pPr>
          </a:lstStyle>
          <a:p>
            <a:r>
              <a:rPr lang="en-US" dirty="0"/>
              <a:t>Click to edit Master title style</a:t>
            </a:r>
          </a:p>
        </p:txBody>
      </p:sp>
    </p:spTree>
    <p:extLst>
      <p:ext uri="{BB962C8B-B14F-4D97-AF65-F5344CB8AC3E}">
        <p14:creationId xmlns:p14="http://schemas.microsoft.com/office/powerpoint/2010/main" val="295722065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512064"/>
            <a:ext cx="10515600" cy="1178624"/>
          </a:xfrm>
          <a:prstGeom prst="rect">
            <a:avLst/>
          </a:prstGeom>
        </p:spPr>
        <p:txBody>
          <a:bodyPr vert="horz" lIns="91440" tIns="45720" rIns="91440" bIns="45720" rtlCol="0" anchor="t" anchorCtr="0">
            <a:noAutofit/>
          </a:bodyPr>
          <a:lstStyle/>
          <a:p>
            <a:r>
              <a:rPr lang="en-US"/>
              <a:t>Click to edit Master title style</a:t>
            </a:r>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74391400"/>
      </p:ext>
    </p:extLst>
  </p:cSld>
  <p:clrMap bg1="dk1" tx1="lt1" bg2="dk2" tx2="lt2" accent1="accent1" accent2="accent2" accent3="accent3" accent4="accent4" accent5="accent5" accent6="accent6" hlink="hlink" folHlink="folHlink"/>
  <p:sldLayoutIdLst>
    <p:sldLayoutId id="2147483668" r:id="rId1"/>
    <p:sldLayoutId id="2147483675" r:id="rId2"/>
    <p:sldLayoutId id="2147483664" r:id="rId3"/>
  </p:sldLayoutIdLst>
  <p:txStyles>
    <p:titleStyle>
      <a:lvl1pPr algn="l" defTabSz="685800" rtl="0" eaLnBrk="1" latinLnBrk="0" hangingPunct="1">
        <a:lnSpc>
          <a:spcPct val="90000"/>
        </a:lnSpc>
        <a:spcBef>
          <a:spcPct val="0"/>
        </a:spcBef>
        <a:buNone/>
        <a:defRPr sz="3300" kern="1200">
          <a:solidFill>
            <a:schemeClr val="tx2"/>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4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University of Pittsburgh logo">
            <a:extLst>
              <a:ext uri="{FF2B5EF4-FFF2-40B4-BE49-F238E27FC236}">
                <a16:creationId xmlns:a16="http://schemas.microsoft.com/office/drawing/2014/main" id="{2BC37A7C-69F5-DE4D-A4B3-61C8019C4F9D}"/>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10858" y="6242978"/>
            <a:ext cx="1552269" cy="461317"/>
          </a:xfrm>
          <a:prstGeom prst="rect">
            <a:avLst/>
          </a:prstGeom>
        </p:spPr>
      </p:pic>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Placeholder 1"/>
          <p:cNvSpPr>
            <a:spLocks noGrp="1"/>
          </p:cNvSpPr>
          <p:nvPr>
            <p:ph type="title"/>
          </p:nvPr>
        </p:nvSpPr>
        <p:spPr>
          <a:xfrm>
            <a:off x="838200" y="512064"/>
            <a:ext cx="10515600" cy="1178624"/>
          </a:xfrm>
          <a:prstGeom prst="rect">
            <a:avLst/>
          </a:prstGeom>
        </p:spPr>
        <p:txBody>
          <a:bodyPr vert="horz" lIns="91440" tIns="45720" rIns="91440" bIns="45720" rtlCol="0" anchor="t" anchorCtr="0">
            <a:noAutofit/>
          </a:bodyPr>
          <a:lstStyle/>
          <a:p>
            <a:r>
              <a:rPr lang="en-US" dirty="0"/>
              <a:t>Click to edit Master title style</a:t>
            </a:r>
          </a:p>
        </p:txBody>
      </p:sp>
    </p:spTree>
    <p:extLst>
      <p:ext uri="{BB962C8B-B14F-4D97-AF65-F5344CB8AC3E}">
        <p14:creationId xmlns:p14="http://schemas.microsoft.com/office/powerpoint/2010/main" val="3074391400"/>
      </p:ext>
    </p:extLst>
  </p:cSld>
  <p:clrMap bg1="dk1" tx1="lt1" bg2="dk2" tx2="lt2" accent1="accent1" accent2="accent2" accent3="accent3" accent4="accent4" accent5="accent5" accent6="accent6" hlink="hlink" folHlink="folHlink"/>
  <p:sldLayoutIdLst>
    <p:sldLayoutId id="2147483666" r:id="rId1"/>
  </p:sldLayoutIdLst>
  <p:txStyles>
    <p:titleStyle>
      <a:lvl1pPr algn="l" defTabSz="685800" rtl="0" eaLnBrk="1" latinLnBrk="0" hangingPunct="1">
        <a:lnSpc>
          <a:spcPct val="90000"/>
        </a:lnSpc>
        <a:spcBef>
          <a:spcPct val="0"/>
        </a:spcBef>
        <a:buNone/>
        <a:defRPr sz="3300" kern="1200">
          <a:solidFill>
            <a:schemeClr val="tx2"/>
          </a:solidFill>
          <a:latin typeface="+mj-lt"/>
          <a:ea typeface="+mj-ea"/>
          <a:cs typeface="+mj-cs"/>
        </a:defRPr>
      </a:lvl1pPr>
    </p:titleStyle>
    <p:bodyStyle>
      <a:lvl1pPr marL="171450" indent="-171450" algn="l" defTabSz="685800" rtl="0" eaLnBrk="1" latinLnBrk="0" hangingPunct="1">
        <a:lnSpc>
          <a:spcPct val="90000"/>
        </a:lnSpc>
        <a:spcBef>
          <a:spcPts val="750"/>
        </a:spcBef>
        <a:buClr>
          <a:schemeClr val="tx2"/>
        </a:buClr>
        <a:buFont typeface="Arial" panose="020B0604020202020204" pitchFamily="34" charset="0"/>
        <a:buChar char="•"/>
        <a:defRPr sz="24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Clr>
          <a:schemeClr val="tx2"/>
        </a:buClr>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Clr>
          <a:schemeClr val="tx2"/>
        </a:buClr>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Clr>
          <a:schemeClr val="tx2"/>
        </a:buClr>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Clr>
          <a:schemeClr val="tx2"/>
        </a:buClr>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osp.od.nih.gov/policies/biosafety-and-biosecurity-policy/faqs-on-institutional-biosafety-committee-ibc-administration-april-2024/" TargetMode="Externa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4.xml.rels><?xml version="1.0" encoding="UTF-8" standalone="yes"?>
<Relationships xmlns="http://schemas.openxmlformats.org/package/2006/relationships"><Relationship Id="rId3" Type="http://schemas.openxmlformats.org/officeDocument/2006/relationships/hyperlink" Target="mailto:Ibc_support@pitt.edu" TargetMode="External"/><Relationship Id="rId2" Type="http://schemas.openxmlformats.org/officeDocument/2006/relationships/hyperlink" Target="mailto:ibo@pitt.edu" TargetMode="External"/><Relationship Id="rId1" Type="http://schemas.openxmlformats.org/officeDocument/2006/relationships/slideLayout" Target="../slideLayouts/slideLayout3.xml"/><Relationship Id="rId4"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DCA48-879B-E7DB-4A5F-35F09D590C2B}"/>
              </a:ext>
            </a:extLst>
          </p:cNvPr>
          <p:cNvSpPr>
            <a:spLocks noGrp="1"/>
          </p:cNvSpPr>
          <p:nvPr>
            <p:ph type="ctrTitle"/>
          </p:nvPr>
        </p:nvSpPr>
        <p:spPr>
          <a:xfrm>
            <a:off x="1659466" y="406400"/>
            <a:ext cx="9144000" cy="2387600"/>
          </a:xfrm>
        </p:spPr>
        <p:txBody>
          <a:bodyPr/>
          <a:lstStyle/>
          <a:p>
            <a:r>
              <a:rPr lang="en-US" sz="4400" dirty="0"/>
              <a:t>University of Pittsburgh</a:t>
            </a:r>
            <a:br>
              <a:rPr lang="en-US" sz="4400" dirty="0"/>
            </a:br>
            <a:br>
              <a:rPr lang="en-US" sz="4400" dirty="0"/>
            </a:br>
            <a:r>
              <a:rPr lang="en-US" sz="4400" dirty="0"/>
              <a:t>Institutional Biosafety Division</a:t>
            </a:r>
          </a:p>
        </p:txBody>
      </p:sp>
      <p:sp>
        <p:nvSpPr>
          <p:cNvPr id="3" name="Subtitle 2">
            <a:extLst>
              <a:ext uri="{FF2B5EF4-FFF2-40B4-BE49-F238E27FC236}">
                <a16:creationId xmlns:a16="http://schemas.microsoft.com/office/drawing/2014/main" id="{1C394EAB-7F85-CC49-ED49-95B5B1F6665E}"/>
              </a:ext>
            </a:extLst>
          </p:cNvPr>
          <p:cNvSpPr>
            <a:spLocks noGrp="1"/>
          </p:cNvSpPr>
          <p:nvPr>
            <p:ph type="subTitle" idx="1"/>
          </p:nvPr>
        </p:nvSpPr>
        <p:spPr>
          <a:xfrm>
            <a:off x="1524000" y="2870201"/>
            <a:ext cx="9144000" cy="2387600"/>
          </a:xfrm>
        </p:spPr>
        <p:txBody>
          <a:bodyPr vert="horz" lIns="91440" tIns="45720" rIns="91440" bIns="45720" rtlCol="0" anchor="t">
            <a:noAutofit/>
          </a:bodyPr>
          <a:lstStyle/>
          <a:p>
            <a:r>
              <a:rPr lang="en-US" sz="3600" b="1" dirty="0"/>
              <a:t>IBC Protocol Requirements, Workflows, and Timelines</a:t>
            </a:r>
          </a:p>
          <a:p>
            <a:endParaRPr lang="en-US" sz="3600" dirty="0"/>
          </a:p>
          <a:p>
            <a:r>
              <a:rPr lang="en-US" sz="3600" dirty="0"/>
              <a:t>Kristine Cihil, MPPM, MSL</a:t>
            </a:r>
          </a:p>
          <a:p>
            <a:r>
              <a:rPr lang="en-US" sz="3600" dirty="0"/>
              <a:t>Institutional Biosafety Division Staff</a:t>
            </a:r>
          </a:p>
          <a:p>
            <a:endParaRPr lang="en-US" sz="2400" dirty="0"/>
          </a:p>
        </p:txBody>
      </p:sp>
    </p:spTree>
    <p:extLst>
      <p:ext uri="{BB962C8B-B14F-4D97-AF65-F5344CB8AC3E}">
        <p14:creationId xmlns:p14="http://schemas.microsoft.com/office/powerpoint/2010/main" val="22610712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5666A0-DE99-AE56-4D6F-36A2627F0195}"/>
              </a:ext>
            </a:extLst>
          </p:cNvPr>
          <p:cNvSpPr>
            <a:spLocks noGrp="1"/>
          </p:cNvSpPr>
          <p:nvPr>
            <p:ph type="title"/>
          </p:nvPr>
        </p:nvSpPr>
        <p:spPr/>
        <p:txBody>
          <a:bodyPr/>
          <a:lstStyle/>
          <a:p>
            <a:r>
              <a:rPr lang="en-US" sz="4400" dirty="0"/>
              <a:t>Agenda</a:t>
            </a:r>
          </a:p>
        </p:txBody>
      </p:sp>
      <p:sp>
        <p:nvSpPr>
          <p:cNvPr id="3" name="Content Placeholder 2">
            <a:extLst>
              <a:ext uri="{FF2B5EF4-FFF2-40B4-BE49-F238E27FC236}">
                <a16:creationId xmlns:a16="http://schemas.microsoft.com/office/drawing/2014/main" id="{7BD58747-18FF-3316-0FBB-75F86CF23A08}"/>
              </a:ext>
            </a:extLst>
          </p:cNvPr>
          <p:cNvSpPr>
            <a:spLocks noGrp="1"/>
          </p:cNvSpPr>
          <p:nvPr>
            <p:ph sz="half" idx="1"/>
          </p:nvPr>
        </p:nvSpPr>
        <p:spPr>
          <a:xfrm>
            <a:off x="838200" y="1690688"/>
            <a:ext cx="5816600" cy="2929057"/>
          </a:xfrm>
          <a:solidFill>
            <a:srgbClr val="0070C0"/>
          </a:solidFill>
        </p:spPr>
        <p:txBody>
          <a:bodyPr/>
          <a:lstStyle/>
          <a:p>
            <a:pPr>
              <a:buFont typeface="Wingdings" panose="05000000000000000000" pitchFamily="2" charset="2"/>
              <a:buChar char="ü"/>
            </a:pPr>
            <a:r>
              <a:rPr lang="en-US" dirty="0"/>
              <a:t>Who needs an IBC protocol</a:t>
            </a:r>
          </a:p>
          <a:p>
            <a:pPr>
              <a:buFont typeface="Wingdings" panose="05000000000000000000" pitchFamily="2" charset="2"/>
              <a:buChar char="ü"/>
            </a:pPr>
            <a:r>
              <a:rPr lang="en-US" dirty="0"/>
              <a:t>Why is it needed</a:t>
            </a:r>
          </a:p>
          <a:p>
            <a:pPr>
              <a:buFont typeface="Wingdings" panose="05000000000000000000" pitchFamily="2" charset="2"/>
              <a:buChar char="ü"/>
            </a:pPr>
            <a:r>
              <a:rPr lang="en-US" dirty="0"/>
              <a:t>How to gain access to MyIBC</a:t>
            </a:r>
          </a:p>
          <a:p>
            <a:pPr>
              <a:buFont typeface="Wingdings" panose="05000000000000000000" pitchFamily="2" charset="2"/>
              <a:buChar char="ü"/>
            </a:pPr>
            <a:r>
              <a:rPr lang="en-US" dirty="0"/>
              <a:t>Filling out the online application</a:t>
            </a:r>
          </a:p>
          <a:p>
            <a:pPr>
              <a:buFont typeface="Wingdings" panose="05000000000000000000" pitchFamily="2" charset="2"/>
              <a:buChar char="ü"/>
            </a:pPr>
            <a:r>
              <a:rPr lang="en-US" dirty="0"/>
              <a:t>Initial submittal and review processes</a:t>
            </a:r>
          </a:p>
          <a:p>
            <a:pPr>
              <a:buFont typeface="Wingdings" panose="05000000000000000000" pitchFamily="2" charset="2"/>
              <a:buChar char="ü"/>
            </a:pPr>
            <a:r>
              <a:rPr lang="en-US" dirty="0"/>
              <a:t>Getting to Approval</a:t>
            </a:r>
          </a:p>
        </p:txBody>
      </p:sp>
      <p:sp>
        <p:nvSpPr>
          <p:cNvPr id="4" name="Content Placeholder 3">
            <a:extLst>
              <a:ext uri="{FF2B5EF4-FFF2-40B4-BE49-F238E27FC236}">
                <a16:creationId xmlns:a16="http://schemas.microsoft.com/office/drawing/2014/main" id="{B423A4D0-583E-C827-C8F5-611B4EA9AFB4}"/>
              </a:ext>
            </a:extLst>
          </p:cNvPr>
          <p:cNvSpPr>
            <a:spLocks noGrp="1"/>
          </p:cNvSpPr>
          <p:nvPr>
            <p:ph sz="half" idx="2"/>
          </p:nvPr>
        </p:nvSpPr>
        <p:spPr>
          <a:xfrm>
            <a:off x="6959600" y="1690688"/>
            <a:ext cx="4394200" cy="5167311"/>
          </a:xfrm>
          <a:solidFill>
            <a:srgbClr val="0070C0"/>
          </a:solidFill>
        </p:spPr>
        <p:txBody>
          <a:bodyPr vert="horz" lIns="91440" tIns="45720" rIns="91440" bIns="45720" rtlCol="0" anchor="t">
            <a:noAutofit/>
          </a:bodyPr>
          <a:lstStyle/>
          <a:p>
            <a:pPr marL="0" indent="0">
              <a:buNone/>
            </a:pPr>
            <a:r>
              <a:rPr lang="en-US" dirty="0"/>
              <a:t>   </a:t>
            </a:r>
            <a:r>
              <a:rPr lang="en-US" dirty="0">
                <a:solidFill>
                  <a:schemeClr val="tx2"/>
                </a:solidFill>
              </a:rPr>
              <a:t>Post- Initial Approval</a:t>
            </a:r>
          </a:p>
          <a:p>
            <a:pPr>
              <a:buFont typeface="Arial" panose="05000000000000000000" pitchFamily="2" charset="2"/>
              <a:buChar char="•"/>
            </a:pPr>
            <a:r>
              <a:rPr lang="en-US" dirty="0"/>
              <a:t>Updating personnel</a:t>
            </a:r>
            <a:endParaRPr lang="en-US" dirty="0">
              <a:cs typeface="Arial" panose="020B0604020202020204"/>
            </a:endParaRPr>
          </a:p>
          <a:p>
            <a:pPr>
              <a:buFont typeface="Arial" panose="05000000000000000000" pitchFamily="2" charset="2"/>
              <a:buChar char="•"/>
            </a:pPr>
            <a:r>
              <a:rPr lang="en-US" dirty="0"/>
              <a:t>Updating materials and work</a:t>
            </a:r>
            <a:endParaRPr lang="en-US" dirty="0">
              <a:cs typeface="Arial" panose="020B0604020202020204"/>
            </a:endParaRPr>
          </a:p>
          <a:p>
            <a:pPr>
              <a:buFont typeface="Arial" panose="05000000000000000000" pitchFamily="2" charset="2"/>
              <a:buChar char="•"/>
            </a:pPr>
            <a:r>
              <a:rPr lang="en-US" dirty="0"/>
              <a:t>Annual Renewals</a:t>
            </a:r>
            <a:endParaRPr lang="en-US" dirty="0">
              <a:cs typeface="Arial" panose="020B0604020202020204"/>
            </a:endParaRPr>
          </a:p>
          <a:p>
            <a:pPr marL="0" indent="0">
              <a:buNone/>
            </a:pPr>
            <a:r>
              <a:rPr lang="en-US" dirty="0"/>
              <a:t>   </a:t>
            </a:r>
            <a:r>
              <a:rPr lang="en-US" dirty="0">
                <a:solidFill>
                  <a:schemeClr val="tx2"/>
                </a:solidFill>
              </a:rPr>
              <a:t>Other Topics</a:t>
            </a:r>
            <a:endParaRPr lang="en-US" dirty="0">
              <a:solidFill>
                <a:schemeClr val="tx2"/>
              </a:solidFill>
              <a:cs typeface="Arial"/>
            </a:endParaRPr>
          </a:p>
          <a:p>
            <a:r>
              <a:rPr lang="en-US" dirty="0"/>
              <a:t>Stem Cell Approval (</a:t>
            </a:r>
            <a:r>
              <a:rPr lang="en-US" dirty="0" err="1"/>
              <a:t>hSCRO</a:t>
            </a:r>
            <a:r>
              <a:rPr lang="en-US" dirty="0"/>
              <a:t>)</a:t>
            </a:r>
            <a:endParaRPr lang="en-US" dirty="0">
              <a:cs typeface="Arial"/>
            </a:endParaRPr>
          </a:p>
          <a:p>
            <a:r>
              <a:rPr lang="en-US" dirty="0">
                <a:cs typeface="Arial"/>
              </a:rPr>
              <a:t>HGT protocols</a:t>
            </a:r>
          </a:p>
          <a:p>
            <a:r>
              <a:rPr lang="en-US" dirty="0">
                <a:cs typeface="Arial"/>
              </a:rPr>
              <a:t>Incident Reports</a:t>
            </a:r>
            <a:endParaRPr lang="en-US" dirty="0"/>
          </a:p>
          <a:p>
            <a:r>
              <a:rPr lang="en-US" dirty="0"/>
              <a:t>“EHS only” IBC protocols</a:t>
            </a:r>
          </a:p>
          <a:p>
            <a:r>
              <a:rPr lang="en-US" dirty="0"/>
              <a:t>Biosafety Manuals</a:t>
            </a:r>
          </a:p>
          <a:p>
            <a:r>
              <a:rPr lang="en-US" dirty="0"/>
              <a:t>Laboratory Inspections</a:t>
            </a:r>
          </a:p>
          <a:p>
            <a:r>
              <a:rPr lang="en-US" dirty="0"/>
              <a:t>IACUC linking</a:t>
            </a:r>
          </a:p>
        </p:txBody>
      </p:sp>
    </p:spTree>
    <p:extLst>
      <p:ext uri="{BB962C8B-B14F-4D97-AF65-F5344CB8AC3E}">
        <p14:creationId xmlns:p14="http://schemas.microsoft.com/office/powerpoint/2010/main" val="383005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568CF-F495-30F3-7300-C14D572FB29B}"/>
              </a:ext>
            </a:extLst>
          </p:cNvPr>
          <p:cNvSpPr>
            <a:spLocks noGrp="1"/>
          </p:cNvSpPr>
          <p:nvPr>
            <p:ph type="title"/>
          </p:nvPr>
        </p:nvSpPr>
        <p:spPr>
          <a:xfrm>
            <a:off x="583986" y="516237"/>
            <a:ext cx="10926696" cy="1541163"/>
          </a:xfrm>
        </p:spPr>
        <p:txBody>
          <a:bodyPr anchor="t">
            <a:normAutofit/>
          </a:bodyPr>
          <a:lstStyle/>
          <a:p>
            <a:pPr algn="ctr"/>
            <a:r>
              <a:rPr lang="en-US" sz="3600" dirty="0"/>
              <a:t>Who needs IBC approval</a:t>
            </a:r>
          </a:p>
        </p:txBody>
      </p:sp>
      <p:sp>
        <p:nvSpPr>
          <p:cNvPr id="4" name="Text Placeholder 3">
            <a:extLst>
              <a:ext uri="{FF2B5EF4-FFF2-40B4-BE49-F238E27FC236}">
                <a16:creationId xmlns:a16="http://schemas.microsoft.com/office/drawing/2014/main" id="{FB8D04D8-5081-48F6-CDCF-4B36626512AB}"/>
              </a:ext>
            </a:extLst>
          </p:cNvPr>
          <p:cNvSpPr>
            <a:spLocks noGrp="1"/>
          </p:cNvSpPr>
          <p:nvPr>
            <p:ph type="body" sz="half" idx="2"/>
          </p:nvPr>
        </p:nvSpPr>
        <p:spPr>
          <a:xfrm>
            <a:off x="583987" y="2057401"/>
            <a:ext cx="4188039" cy="3811588"/>
          </a:xfrm>
        </p:spPr>
        <p:txBody>
          <a:bodyPr vert="horz" lIns="91440" tIns="45720" rIns="91440" bIns="45720" rtlCol="0" anchor="t">
            <a:normAutofit/>
          </a:bodyPr>
          <a:lstStyle/>
          <a:p>
            <a:r>
              <a:rPr lang="en-US" sz="2800" dirty="0"/>
              <a:t>Any research that involves recombinant (rDNA) or synthetic nucleic acid technology</a:t>
            </a:r>
          </a:p>
          <a:p>
            <a:endParaRPr lang="en-US" dirty="0"/>
          </a:p>
          <a:p>
            <a:endParaRPr lang="en-US" dirty="0"/>
          </a:p>
          <a:p>
            <a:endParaRPr lang="en-US" dirty="0"/>
          </a:p>
        </p:txBody>
      </p:sp>
      <p:graphicFrame>
        <p:nvGraphicFramePr>
          <p:cNvPr id="8" name="Content Placeholder 2">
            <a:extLst>
              <a:ext uri="{FF2B5EF4-FFF2-40B4-BE49-F238E27FC236}">
                <a16:creationId xmlns:a16="http://schemas.microsoft.com/office/drawing/2014/main" id="{BF2E6EA7-2E16-67A9-33B0-E70CFBC4F992}"/>
              </a:ext>
            </a:extLst>
          </p:cNvPr>
          <p:cNvGraphicFramePr>
            <a:graphicFrameLocks noGrp="1"/>
          </p:cNvGraphicFramePr>
          <p:nvPr>
            <p:ph idx="1"/>
            <p:extLst>
              <p:ext uri="{D42A27DB-BD31-4B8C-83A1-F6EECF244321}">
                <p14:modId xmlns:p14="http://schemas.microsoft.com/office/powerpoint/2010/main" val="3435885632"/>
              </p:ext>
            </p:extLst>
          </p:nvPr>
        </p:nvGraphicFramePr>
        <p:xfrm>
          <a:off x="4411486" y="1526382"/>
          <a:ext cx="7196527" cy="48736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942214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05BB4-9F43-03F0-E6AB-BBDA2B78D98E}"/>
              </a:ext>
            </a:extLst>
          </p:cNvPr>
          <p:cNvSpPr>
            <a:spLocks noGrp="1"/>
          </p:cNvSpPr>
          <p:nvPr>
            <p:ph type="title"/>
          </p:nvPr>
        </p:nvSpPr>
        <p:spPr>
          <a:xfrm>
            <a:off x="838200" y="512064"/>
            <a:ext cx="10515600" cy="1178624"/>
          </a:xfrm>
        </p:spPr>
        <p:txBody>
          <a:bodyPr anchor="t">
            <a:normAutofit/>
          </a:bodyPr>
          <a:lstStyle/>
          <a:p>
            <a:r>
              <a:rPr lang="en-US" sz="4000" dirty="0"/>
              <a:t>Why </a:t>
            </a:r>
            <a:r>
              <a:rPr lang="en-US" sz="3600" dirty="0"/>
              <a:t>is</a:t>
            </a:r>
            <a:r>
              <a:rPr lang="en-US" sz="4000" dirty="0"/>
              <a:t> it needed</a:t>
            </a:r>
          </a:p>
        </p:txBody>
      </p:sp>
      <p:sp>
        <p:nvSpPr>
          <p:cNvPr id="3" name="Content Placeholder 2">
            <a:extLst>
              <a:ext uri="{FF2B5EF4-FFF2-40B4-BE49-F238E27FC236}">
                <a16:creationId xmlns:a16="http://schemas.microsoft.com/office/drawing/2014/main" id="{B07B9217-9F02-0F50-7192-4BDE1F71E5DD}"/>
              </a:ext>
            </a:extLst>
          </p:cNvPr>
          <p:cNvSpPr>
            <a:spLocks noGrp="1"/>
          </p:cNvSpPr>
          <p:nvPr>
            <p:ph sz="half" idx="1"/>
          </p:nvPr>
        </p:nvSpPr>
        <p:spPr>
          <a:xfrm>
            <a:off x="838200" y="1825625"/>
            <a:ext cx="5181600" cy="4351339"/>
          </a:xfrm>
        </p:spPr>
        <p:txBody>
          <a:bodyPr vert="horz" lIns="91440" tIns="45720" rIns="91440" bIns="45720" rtlCol="0" anchor="t">
            <a:normAutofit/>
          </a:bodyPr>
          <a:lstStyle/>
          <a:p>
            <a:r>
              <a:rPr lang="en-US" sz="1700" dirty="0"/>
              <a:t>NIH Office of Science Policy Guidelines state:</a:t>
            </a:r>
          </a:p>
          <a:p>
            <a:pPr marL="0" indent="0">
              <a:buNone/>
            </a:pPr>
            <a:r>
              <a:rPr lang="en-US" sz="1700" b="0" i="0" dirty="0">
                <a:effectLst/>
              </a:rPr>
              <a:t>An institution must follow the </a:t>
            </a:r>
            <a:r>
              <a:rPr lang="en-US" sz="1700" b="0" i="1" dirty="0">
                <a:effectLst/>
              </a:rPr>
              <a:t>NIH Guidelines</a:t>
            </a:r>
            <a:r>
              <a:rPr lang="en-US" sz="1700" b="0" i="0" dirty="0">
                <a:effectLst/>
              </a:rPr>
              <a:t> if it receives any funding from the NIH for research involving recombinant or synthetic nucleic acid molecules. Even if only one research project involving recombinant or synthetic nucleic acid molecules at an institution benefits from NIH support, all such projects conducted at or sponsored by that institution must comply with the </a:t>
            </a:r>
            <a:r>
              <a:rPr lang="en-US" sz="1700" b="0" i="1" dirty="0">
                <a:effectLst/>
              </a:rPr>
              <a:t>NIH Guidelines</a:t>
            </a:r>
            <a:r>
              <a:rPr lang="en-US" sz="1700" b="0" i="0" dirty="0">
                <a:effectLst/>
              </a:rPr>
              <a:t>. Also, adherence to the </a:t>
            </a:r>
            <a:r>
              <a:rPr lang="en-US" sz="1700" b="0" i="1" dirty="0">
                <a:effectLst/>
              </a:rPr>
              <a:t>NIH Guidelines</a:t>
            </a:r>
            <a:r>
              <a:rPr lang="en-US" sz="1700" b="0" i="0" dirty="0">
                <a:effectLst/>
              </a:rPr>
              <a:t> may be a condition of support from other federal agencies, or even private funders of research.</a:t>
            </a:r>
            <a:endParaRPr lang="en-US" sz="1700" b="0" i="0" dirty="0">
              <a:effectLst/>
              <a:cs typeface="Arial"/>
            </a:endParaRPr>
          </a:p>
          <a:p>
            <a:r>
              <a:rPr lang="en-US" sz="1700" dirty="0">
                <a:solidFill>
                  <a:srgbClr val="FF0000"/>
                </a:solidFill>
                <a:hlinkClick r:id="rId2">
                  <a:extLst>
                    <a:ext uri="{A12FA001-AC4F-418D-AE19-62706E023703}">
                      <ahyp:hlinkClr xmlns:ahyp="http://schemas.microsoft.com/office/drawing/2018/hyperlinkcolor" val="tx"/>
                    </a:ext>
                  </a:extLst>
                </a:hlinkClick>
              </a:rPr>
              <a:t>FAQs on Institutional Biosafety Committee (IBC) Administration – April 2024 - Office of Science Policy</a:t>
            </a:r>
          </a:p>
        </p:txBody>
      </p:sp>
      <p:pic>
        <p:nvPicPr>
          <p:cNvPr id="6" name="Picture 5">
            <a:extLst>
              <a:ext uri="{FF2B5EF4-FFF2-40B4-BE49-F238E27FC236}">
                <a16:creationId xmlns:a16="http://schemas.microsoft.com/office/drawing/2014/main" id="{42CC679B-11E5-9915-3315-83B76BE7005A}"/>
              </a:ext>
            </a:extLst>
          </p:cNvPr>
          <p:cNvPicPr>
            <a:picLocks noChangeAspect="1"/>
          </p:cNvPicPr>
          <p:nvPr/>
        </p:nvPicPr>
        <p:blipFill>
          <a:blip r:embed="rId3"/>
          <a:stretch>
            <a:fillRect/>
          </a:stretch>
        </p:blipFill>
        <p:spPr>
          <a:xfrm>
            <a:off x="6172200" y="2524539"/>
            <a:ext cx="5181600" cy="2953511"/>
          </a:xfrm>
          <a:prstGeom prst="rect">
            <a:avLst/>
          </a:prstGeom>
          <a:noFill/>
        </p:spPr>
      </p:pic>
    </p:spTree>
    <p:extLst>
      <p:ext uri="{BB962C8B-B14F-4D97-AF65-F5344CB8AC3E}">
        <p14:creationId xmlns:p14="http://schemas.microsoft.com/office/powerpoint/2010/main" val="9153006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F19ABC-8640-3873-71FC-F6397092C1DC}"/>
              </a:ext>
            </a:extLst>
          </p:cNvPr>
          <p:cNvSpPr>
            <a:spLocks noGrp="1"/>
          </p:cNvSpPr>
          <p:nvPr>
            <p:ph type="title"/>
          </p:nvPr>
        </p:nvSpPr>
        <p:spPr>
          <a:xfrm>
            <a:off x="838200" y="512064"/>
            <a:ext cx="10515600" cy="1178624"/>
          </a:xfrm>
        </p:spPr>
        <p:txBody>
          <a:bodyPr anchor="t">
            <a:normAutofit/>
          </a:bodyPr>
          <a:lstStyle/>
          <a:p>
            <a:r>
              <a:rPr lang="en-US" sz="3600" dirty="0"/>
              <a:t>How to get access to MyIBC </a:t>
            </a:r>
            <a:br>
              <a:rPr lang="en-US" dirty="0"/>
            </a:br>
            <a:r>
              <a:rPr lang="en-US" sz="2400" dirty="0"/>
              <a:t>Video Training Session 1 and 8</a:t>
            </a:r>
          </a:p>
        </p:txBody>
      </p:sp>
      <p:sp>
        <p:nvSpPr>
          <p:cNvPr id="3" name="Subtitle 2">
            <a:extLst>
              <a:ext uri="{FF2B5EF4-FFF2-40B4-BE49-F238E27FC236}">
                <a16:creationId xmlns:a16="http://schemas.microsoft.com/office/drawing/2014/main" id="{D10D5F6E-2B11-3135-BCB0-0D00C40B32F6}"/>
              </a:ext>
            </a:extLst>
          </p:cNvPr>
          <p:cNvSpPr>
            <a:spLocks noGrp="1"/>
          </p:cNvSpPr>
          <p:nvPr>
            <p:ph sz="half" idx="1"/>
          </p:nvPr>
        </p:nvSpPr>
        <p:spPr>
          <a:xfrm>
            <a:off x="838199" y="1825626"/>
            <a:ext cx="6443133" cy="1036108"/>
          </a:xfrm>
        </p:spPr>
        <p:txBody>
          <a:bodyPr>
            <a:normAutofit/>
          </a:bodyPr>
          <a:lstStyle/>
          <a:p>
            <a:pPr marL="0" indent="0">
              <a:buNone/>
            </a:pPr>
            <a:r>
              <a:rPr lang="en-US" sz="3200" dirty="0"/>
              <a:t>www.ibc.pitt.edu/ibc-training</a:t>
            </a:r>
          </a:p>
        </p:txBody>
      </p:sp>
      <p:pic>
        <p:nvPicPr>
          <p:cNvPr id="4" name="Picture 3" descr="Graphical user interface, application&#10;&#10;Description automatically generated">
            <a:extLst>
              <a:ext uri="{FF2B5EF4-FFF2-40B4-BE49-F238E27FC236}">
                <a16:creationId xmlns:a16="http://schemas.microsoft.com/office/drawing/2014/main" id="{F52592E6-D129-ECA0-DEC3-D4BE43CACED3}"/>
              </a:ext>
            </a:extLst>
          </p:cNvPr>
          <p:cNvPicPr>
            <a:picLocks noChangeAspect="1"/>
          </p:cNvPicPr>
          <p:nvPr/>
        </p:nvPicPr>
        <p:blipFill>
          <a:blip r:embed="rId2"/>
          <a:stretch>
            <a:fillRect/>
          </a:stretch>
        </p:blipFill>
        <p:spPr>
          <a:xfrm>
            <a:off x="2709333" y="2602230"/>
            <a:ext cx="9017000" cy="3743706"/>
          </a:xfrm>
          <a:prstGeom prst="rect">
            <a:avLst/>
          </a:prstGeom>
          <a:noFill/>
        </p:spPr>
      </p:pic>
    </p:spTree>
    <p:extLst>
      <p:ext uri="{BB962C8B-B14F-4D97-AF65-F5344CB8AC3E}">
        <p14:creationId xmlns:p14="http://schemas.microsoft.com/office/powerpoint/2010/main" val="11041590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8F16D5-B458-53F2-179C-0917A57D4AA1}"/>
              </a:ext>
            </a:extLst>
          </p:cNvPr>
          <p:cNvSpPr>
            <a:spLocks noGrp="1"/>
          </p:cNvSpPr>
          <p:nvPr>
            <p:ph type="title"/>
          </p:nvPr>
        </p:nvSpPr>
        <p:spPr>
          <a:xfrm>
            <a:off x="838200" y="512064"/>
            <a:ext cx="10515600" cy="1178624"/>
          </a:xfrm>
        </p:spPr>
        <p:txBody>
          <a:bodyPr anchor="t">
            <a:normAutofit/>
          </a:bodyPr>
          <a:lstStyle/>
          <a:p>
            <a:r>
              <a:rPr lang="en-US" sz="3600" dirty="0"/>
              <a:t>CITI Training Platform</a:t>
            </a:r>
          </a:p>
        </p:txBody>
      </p:sp>
      <p:sp>
        <p:nvSpPr>
          <p:cNvPr id="3" name="Subtitle 2">
            <a:extLst>
              <a:ext uri="{FF2B5EF4-FFF2-40B4-BE49-F238E27FC236}">
                <a16:creationId xmlns:a16="http://schemas.microsoft.com/office/drawing/2014/main" id="{D44A03EF-1BCE-4EE4-DD9A-631E618ADF38}"/>
              </a:ext>
            </a:extLst>
          </p:cNvPr>
          <p:cNvSpPr>
            <a:spLocks noGrp="1"/>
          </p:cNvSpPr>
          <p:nvPr>
            <p:ph sz="half" idx="1"/>
          </p:nvPr>
        </p:nvSpPr>
        <p:spPr>
          <a:xfrm>
            <a:off x="1024465" y="1253330"/>
            <a:ext cx="9338733" cy="4351339"/>
          </a:xfrm>
        </p:spPr>
        <p:txBody>
          <a:bodyPr>
            <a:normAutofit/>
          </a:bodyPr>
          <a:lstStyle/>
          <a:p>
            <a:pPr marL="0" indent="0">
              <a:buNone/>
            </a:pPr>
            <a:r>
              <a:rPr lang="en-US" sz="3200" dirty="0"/>
              <a:t>www.citi.pitt.edu</a:t>
            </a:r>
          </a:p>
        </p:txBody>
      </p:sp>
      <p:pic>
        <p:nvPicPr>
          <p:cNvPr id="4" name="Picture 3" descr="Graphical user interface, text, application, email&#10;&#10;Description automatically generated">
            <a:extLst>
              <a:ext uri="{FF2B5EF4-FFF2-40B4-BE49-F238E27FC236}">
                <a16:creationId xmlns:a16="http://schemas.microsoft.com/office/drawing/2014/main" id="{B7A648BF-6DFB-A382-548D-19A011754AF5}"/>
              </a:ext>
            </a:extLst>
          </p:cNvPr>
          <p:cNvPicPr>
            <a:picLocks noChangeAspect="1"/>
          </p:cNvPicPr>
          <p:nvPr/>
        </p:nvPicPr>
        <p:blipFill>
          <a:blip r:embed="rId2"/>
          <a:stretch>
            <a:fillRect/>
          </a:stretch>
        </p:blipFill>
        <p:spPr>
          <a:xfrm>
            <a:off x="3039532" y="2615215"/>
            <a:ext cx="8314267" cy="3696685"/>
          </a:xfrm>
          <a:prstGeom prst="rect">
            <a:avLst/>
          </a:prstGeom>
          <a:noFill/>
        </p:spPr>
      </p:pic>
    </p:spTree>
    <p:extLst>
      <p:ext uri="{BB962C8B-B14F-4D97-AF65-F5344CB8AC3E}">
        <p14:creationId xmlns:p14="http://schemas.microsoft.com/office/powerpoint/2010/main" val="12952374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92DC8-63A6-183B-D902-77DE6A9FF211}"/>
              </a:ext>
            </a:extLst>
          </p:cNvPr>
          <p:cNvSpPr>
            <a:spLocks noGrp="1"/>
          </p:cNvSpPr>
          <p:nvPr>
            <p:ph type="ctrTitle"/>
          </p:nvPr>
        </p:nvSpPr>
        <p:spPr>
          <a:xfrm>
            <a:off x="1524000" y="312870"/>
            <a:ext cx="9144000" cy="960437"/>
          </a:xfrm>
        </p:spPr>
        <p:txBody>
          <a:bodyPr/>
          <a:lstStyle/>
          <a:p>
            <a:r>
              <a:rPr lang="en-US" sz="3600" dirty="0"/>
              <a:t>Select and Complete</a:t>
            </a:r>
          </a:p>
        </p:txBody>
      </p:sp>
      <p:sp>
        <p:nvSpPr>
          <p:cNvPr id="3" name="Subtitle 2">
            <a:extLst>
              <a:ext uri="{FF2B5EF4-FFF2-40B4-BE49-F238E27FC236}">
                <a16:creationId xmlns:a16="http://schemas.microsoft.com/office/drawing/2014/main" id="{7E1F6609-254C-E9A8-33A6-05E6554E8FBD}"/>
              </a:ext>
            </a:extLst>
          </p:cNvPr>
          <p:cNvSpPr>
            <a:spLocks noGrp="1"/>
          </p:cNvSpPr>
          <p:nvPr>
            <p:ph type="subTitle" idx="1"/>
          </p:nvPr>
        </p:nvSpPr>
        <p:spPr>
          <a:xfrm>
            <a:off x="-965199" y="1600200"/>
            <a:ext cx="9144000" cy="1655763"/>
          </a:xfrm>
        </p:spPr>
        <p:txBody>
          <a:bodyPr/>
          <a:lstStyle/>
          <a:p>
            <a:r>
              <a:rPr lang="en-US" dirty="0"/>
              <a:t>Univ of Pittsburgh/Add a Course</a:t>
            </a:r>
          </a:p>
        </p:txBody>
      </p:sp>
      <p:pic>
        <p:nvPicPr>
          <p:cNvPr id="4" name="Content Placeholder 4" descr="Graphical user interface, text, application, email&#10;&#10;Description automatically generated">
            <a:extLst>
              <a:ext uri="{FF2B5EF4-FFF2-40B4-BE49-F238E27FC236}">
                <a16:creationId xmlns:a16="http://schemas.microsoft.com/office/drawing/2014/main" id="{BA293D71-2AE1-FE66-BE0B-99B419327287}"/>
              </a:ext>
            </a:extLst>
          </p:cNvPr>
          <p:cNvPicPr>
            <a:picLocks noChangeAspect="1"/>
          </p:cNvPicPr>
          <p:nvPr/>
        </p:nvPicPr>
        <p:blipFill>
          <a:blip r:embed="rId2"/>
          <a:stretch>
            <a:fillRect/>
          </a:stretch>
        </p:blipFill>
        <p:spPr>
          <a:xfrm>
            <a:off x="1998134" y="2144313"/>
            <a:ext cx="9753599" cy="3935149"/>
          </a:xfrm>
          <a:prstGeom prst="rect">
            <a:avLst/>
          </a:prstGeom>
        </p:spPr>
      </p:pic>
      <p:sp>
        <p:nvSpPr>
          <p:cNvPr id="5" name="Oval 4">
            <a:extLst>
              <a:ext uri="{FF2B5EF4-FFF2-40B4-BE49-F238E27FC236}">
                <a16:creationId xmlns:a16="http://schemas.microsoft.com/office/drawing/2014/main" id="{86C3300E-9CD9-20F7-09EE-AB1517E878D3}"/>
              </a:ext>
            </a:extLst>
          </p:cNvPr>
          <p:cNvSpPr/>
          <p:nvPr/>
        </p:nvSpPr>
        <p:spPr>
          <a:xfrm>
            <a:off x="2794000" y="4111887"/>
            <a:ext cx="3302000" cy="680245"/>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802213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859FC0-D2B7-26F5-8454-253097AD2C28}"/>
              </a:ext>
            </a:extLst>
          </p:cNvPr>
          <p:cNvSpPr>
            <a:spLocks noGrp="1"/>
          </p:cNvSpPr>
          <p:nvPr>
            <p:ph type="title"/>
          </p:nvPr>
        </p:nvSpPr>
        <p:spPr/>
        <p:txBody>
          <a:bodyPr/>
          <a:lstStyle/>
          <a:p>
            <a:r>
              <a:rPr lang="en-US" sz="3600" dirty="0"/>
              <a:t>Filling out the online form in MyIBC</a:t>
            </a:r>
            <a:br>
              <a:rPr lang="en-US" dirty="0"/>
            </a:br>
            <a:r>
              <a:rPr lang="en-US" dirty="0"/>
              <a:t>myibc.pitt.edu</a:t>
            </a:r>
            <a:br>
              <a:rPr lang="en-US" dirty="0"/>
            </a:br>
            <a:r>
              <a:rPr lang="en-US" sz="2400" dirty="0"/>
              <a:t>Video Training Session 2</a:t>
            </a:r>
          </a:p>
        </p:txBody>
      </p:sp>
      <p:pic>
        <p:nvPicPr>
          <p:cNvPr id="5" name="Content Placeholder 4" descr="A screenshot of a computer&#10;&#10;Description automatically generated">
            <a:extLst>
              <a:ext uri="{FF2B5EF4-FFF2-40B4-BE49-F238E27FC236}">
                <a16:creationId xmlns:a16="http://schemas.microsoft.com/office/drawing/2014/main" id="{10ECD762-4994-A89A-CE3C-D710CE7D85B2}"/>
              </a:ext>
            </a:extLst>
          </p:cNvPr>
          <p:cNvPicPr>
            <a:picLocks noGrp="1" noChangeAspect="1"/>
          </p:cNvPicPr>
          <p:nvPr>
            <p:ph sz="half" idx="1"/>
          </p:nvPr>
        </p:nvPicPr>
        <p:blipFill>
          <a:blip r:embed="rId2"/>
          <a:stretch>
            <a:fillRect/>
          </a:stretch>
        </p:blipFill>
        <p:spPr>
          <a:xfrm>
            <a:off x="262411" y="1871807"/>
            <a:ext cx="5374907" cy="4651520"/>
          </a:xfrm>
        </p:spPr>
      </p:pic>
      <p:pic>
        <p:nvPicPr>
          <p:cNvPr id="6" name="Content Placeholder 5">
            <a:extLst>
              <a:ext uri="{FF2B5EF4-FFF2-40B4-BE49-F238E27FC236}">
                <a16:creationId xmlns:a16="http://schemas.microsoft.com/office/drawing/2014/main" id="{03FA16B9-6FBC-F0D3-71B6-548AF24A2052}"/>
              </a:ext>
            </a:extLst>
          </p:cNvPr>
          <p:cNvPicPr>
            <a:picLocks noGrp="1" noChangeAspect="1"/>
          </p:cNvPicPr>
          <p:nvPr>
            <p:ph sz="half" idx="2"/>
          </p:nvPr>
        </p:nvPicPr>
        <p:blipFill>
          <a:blip r:embed="rId3"/>
          <a:stretch>
            <a:fillRect/>
          </a:stretch>
        </p:blipFill>
        <p:spPr>
          <a:xfrm>
            <a:off x="5791201" y="2166487"/>
            <a:ext cx="6266871" cy="3877433"/>
          </a:xfrm>
        </p:spPr>
      </p:pic>
      <p:sp>
        <p:nvSpPr>
          <p:cNvPr id="7" name="Arrow: Right 6">
            <a:extLst>
              <a:ext uri="{FF2B5EF4-FFF2-40B4-BE49-F238E27FC236}">
                <a16:creationId xmlns:a16="http://schemas.microsoft.com/office/drawing/2014/main" id="{752DB0FC-FB31-C7A2-B568-61E06AF16EA9}"/>
              </a:ext>
            </a:extLst>
          </p:cNvPr>
          <p:cNvSpPr/>
          <p:nvPr/>
        </p:nvSpPr>
        <p:spPr>
          <a:xfrm rot="-5400000">
            <a:off x="598282" y="5589703"/>
            <a:ext cx="978408" cy="484632"/>
          </a:xfrm>
          <a:prstGeom prst="right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Right 7">
            <a:extLst>
              <a:ext uri="{FF2B5EF4-FFF2-40B4-BE49-F238E27FC236}">
                <a16:creationId xmlns:a16="http://schemas.microsoft.com/office/drawing/2014/main" id="{AE7F5D5F-F654-7327-376F-4907A676CFE7}"/>
              </a:ext>
            </a:extLst>
          </p:cNvPr>
          <p:cNvSpPr/>
          <p:nvPr/>
        </p:nvSpPr>
        <p:spPr>
          <a:xfrm>
            <a:off x="5909380" y="3052921"/>
            <a:ext cx="978408" cy="484632"/>
          </a:xfrm>
          <a:prstGeom prst="right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906944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51E1D-0AF4-DB3B-C7DC-5E821C94434C}"/>
              </a:ext>
            </a:extLst>
          </p:cNvPr>
          <p:cNvSpPr>
            <a:spLocks noGrp="1"/>
          </p:cNvSpPr>
          <p:nvPr>
            <p:ph type="title"/>
          </p:nvPr>
        </p:nvSpPr>
        <p:spPr>
          <a:xfrm>
            <a:off x="583987" y="516237"/>
            <a:ext cx="4188039" cy="675254"/>
          </a:xfrm>
        </p:spPr>
        <p:txBody>
          <a:bodyPr/>
          <a:lstStyle/>
          <a:p>
            <a:r>
              <a:rPr lang="en-US" dirty="0"/>
              <a:t>Branching Format</a:t>
            </a:r>
          </a:p>
        </p:txBody>
      </p:sp>
      <p:pic>
        <p:nvPicPr>
          <p:cNvPr id="5" name="Content Placeholder 4" descr="A screenshot of a computer&#10;&#10;Description automatically generated">
            <a:extLst>
              <a:ext uri="{FF2B5EF4-FFF2-40B4-BE49-F238E27FC236}">
                <a16:creationId xmlns:a16="http://schemas.microsoft.com/office/drawing/2014/main" id="{D3C0F608-4518-ECDD-A319-58F5FFA850C7}"/>
              </a:ext>
            </a:extLst>
          </p:cNvPr>
          <p:cNvPicPr>
            <a:picLocks noGrp="1" noChangeAspect="1"/>
          </p:cNvPicPr>
          <p:nvPr>
            <p:ph idx="1"/>
          </p:nvPr>
        </p:nvPicPr>
        <p:blipFill>
          <a:blip r:embed="rId2"/>
          <a:stretch>
            <a:fillRect/>
          </a:stretch>
        </p:blipFill>
        <p:spPr>
          <a:xfrm>
            <a:off x="782165" y="1294957"/>
            <a:ext cx="2528975" cy="5046806"/>
          </a:xfrm>
        </p:spPr>
      </p:pic>
      <p:sp>
        <p:nvSpPr>
          <p:cNvPr id="7" name="Arrow: Right 6">
            <a:extLst>
              <a:ext uri="{FF2B5EF4-FFF2-40B4-BE49-F238E27FC236}">
                <a16:creationId xmlns:a16="http://schemas.microsoft.com/office/drawing/2014/main" id="{B5884586-8745-4DEE-454E-615F28E7DE1B}"/>
              </a:ext>
            </a:extLst>
          </p:cNvPr>
          <p:cNvSpPr/>
          <p:nvPr/>
        </p:nvSpPr>
        <p:spPr>
          <a:xfrm>
            <a:off x="1870916" y="3333728"/>
            <a:ext cx="2525498" cy="484632"/>
          </a:xfrm>
          <a:prstGeom prst="right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close up of a sign&#10;&#10;Description automatically generated">
            <a:extLst>
              <a:ext uri="{FF2B5EF4-FFF2-40B4-BE49-F238E27FC236}">
                <a16:creationId xmlns:a16="http://schemas.microsoft.com/office/drawing/2014/main" id="{903E1074-B31D-657F-E1F2-88ED6B4F86F7}"/>
              </a:ext>
            </a:extLst>
          </p:cNvPr>
          <p:cNvPicPr>
            <a:picLocks noChangeAspect="1"/>
          </p:cNvPicPr>
          <p:nvPr/>
        </p:nvPicPr>
        <p:blipFill>
          <a:blip r:embed="rId3"/>
          <a:stretch>
            <a:fillRect/>
          </a:stretch>
        </p:blipFill>
        <p:spPr>
          <a:xfrm>
            <a:off x="5885007" y="5636636"/>
            <a:ext cx="5086350" cy="1057275"/>
          </a:xfrm>
          <a:prstGeom prst="rect">
            <a:avLst/>
          </a:prstGeom>
        </p:spPr>
      </p:pic>
      <p:sp>
        <p:nvSpPr>
          <p:cNvPr id="9" name="Oval 8">
            <a:extLst>
              <a:ext uri="{FF2B5EF4-FFF2-40B4-BE49-F238E27FC236}">
                <a16:creationId xmlns:a16="http://schemas.microsoft.com/office/drawing/2014/main" id="{C0BBCE4F-8D42-9BC9-13C8-65901D08FB8A}"/>
              </a:ext>
            </a:extLst>
          </p:cNvPr>
          <p:cNvSpPr/>
          <p:nvPr/>
        </p:nvSpPr>
        <p:spPr>
          <a:xfrm>
            <a:off x="6253850" y="5744147"/>
            <a:ext cx="510310" cy="660400"/>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screenshot of a computer screen&#10;&#10;Description automatically generated">
            <a:extLst>
              <a:ext uri="{FF2B5EF4-FFF2-40B4-BE49-F238E27FC236}">
                <a16:creationId xmlns:a16="http://schemas.microsoft.com/office/drawing/2014/main" id="{40C86CDE-0609-0278-F2BF-F1223FCE7E20}"/>
              </a:ext>
            </a:extLst>
          </p:cNvPr>
          <p:cNvPicPr>
            <a:picLocks noChangeAspect="1"/>
          </p:cNvPicPr>
          <p:nvPr/>
        </p:nvPicPr>
        <p:blipFill>
          <a:blip r:embed="rId4"/>
          <a:stretch>
            <a:fillRect/>
          </a:stretch>
        </p:blipFill>
        <p:spPr>
          <a:xfrm>
            <a:off x="5218139" y="356407"/>
            <a:ext cx="5753100" cy="5095875"/>
          </a:xfrm>
          <a:prstGeom prst="rect">
            <a:avLst/>
          </a:prstGeom>
        </p:spPr>
      </p:pic>
    </p:spTree>
    <p:extLst>
      <p:ext uri="{BB962C8B-B14F-4D97-AF65-F5344CB8AC3E}">
        <p14:creationId xmlns:p14="http://schemas.microsoft.com/office/powerpoint/2010/main" val="13320144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742FB-17C2-FC8B-8D44-B29E3712C171}"/>
              </a:ext>
            </a:extLst>
          </p:cNvPr>
          <p:cNvSpPr>
            <a:spLocks noGrp="1"/>
          </p:cNvSpPr>
          <p:nvPr>
            <p:ph type="title"/>
          </p:nvPr>
        </p:nvSpPr>
        <p:spPr>
          <a:xfrm>
            <a:off x="838201" y="642325"/>
            <a:ext cx="8832924" cy="1178624"/>
          </a:xfrm>
        </p:spPr>
        <p:txBody>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r>
              <a:rPr lang="en-US" sz="3600" dirty="0">
                <a:solidFill>
                  <a:schemeClr val="tx2"/>
                </a:solidFill>
                <a:latin typeface="+mj-lt"/>
              </a:rPr>
              <a:t>Once submission is completed</a:t>
            </a:r>
          </a:p>
        </p:txBody>
      </p:sp>
      <p:pic>
        <p:nvPicPr>
          <p:cNvPr id="4" name="Picture 3">
            <a:extLst>
              <a:ext uri="{FF2B5EF4-FFF2-40B4-BE49-F238E27FC236}">
                <a16:creationId xmlns:a16="http://schemas.microsoft.com/office/drawing/2014/main" id="{48C2A5FE-AF20-C499-2F11-EE1C61954E8A}"/>
              </a:ext>
            </a:extLst>
          </p:cNvPr>
          <p:cNvPicPr>
            <a:picLocks noChangeAspect="1"/>
          </p:cNvPicPr>
          <p:nvPr/>
        </p:nvPicPr>
        <p:blipFill>
          <a:blip r:embed="rId3"/>
          <a:stretch>
            <a:fillRect/>
          </a:stretch>
        </p:blipFill>
        <p:spPr>
          <a:xfrm>
            <a:off x="838200" y="2107034"/>
            <a:ext cx="4399384" cy="2146300"/>
          </a:xfrm>
          <a:prstGeom prst="rect">
            <a:avLst/>
          </a:prstGeom>
        </p:spPr>
      </p:pic>
      <p:pic>
        <p:nvPicPr>
          <p:cNvPr id="6" name="Picture 5">
            <a:extLst>
              <a:ext uri="{FF2B5EF4-FFF2-40B4-BE49-F238E27FC236}">
                <a16:creationId xmlns:a16="http://schemas.microsoft.com/office/drawing/2014/main" id="{DA161F88-FFC9-C52E-1DB9-60F7B4BA5EDC}"/>
              </a:ext>
            </a:extLst>
          </p:cNvPr>
          <p:cNvPicPr>
            <a:picLocks noChangeAspect="1"/>
          </p:cNvPicPr>
          <p:nvPr/>
        </p:nvPicPr>
        <p:blipFill>
          <a:blip r:embed="rId4"/>
          <a:stretch>
            <a:fillRect/>
          </a:stretch>
        </p:blipFill>
        <p:spPr>
          <a:xfrm>
            <a:off x="8321280" y="1181877"/>
            <a:ext cx="3032521" cy="5676123"/>
          </a:xfrm>
          <a:prstGeom prst="rect">
            <a:avLst/>
          </a:prstGeom>
        </p:spPr>
      </p:pic>
      <p:sp>
        <p:nvSpPr>
          <p:cNvPr id="9" name="Flowchart: Terminator 8">
            <a:extLst>
              <a:ext uri="{FF2B5EF4-FFF2-40B4-BE49-F238E27FC236}">
                <a16:creationId xmlns:a16="http://schemas.microsoft.com/office/drawing/2014/main" id="{2903613B-C50A-ACCF-4DA0-781AB0FCD068}"/>
              </a:ext>
            </a:extLst>
          </p:cNvPr>
          <p:cNvSpPr/>
          <p:nvPr/>
        </p:nvSpPr>
        <p:spPr>
          <a:xfrm>
            <a:off x="8111412" y="3819331"/>
            <a:ext cx="3032520" cy="434003"/>
          </a:xfrm>
          <a:prstGeom prst="flowChartTerminator">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endParaRPr lang="en-US" sz="3200"/>
          </a:p>
        </p:txBody>
      </p:sp>
      <p:sp>
        <p:nvSpPr>
          <p:cNvPr id="10" name="Arrow: Right 9">
            <a:extLst>
              <a:ext uri="{FF2B5EF4-FFF2-40B4-BE49-F238E27FC236}">
                <a16:creationId xmlns:a16="http://schemas.microsoft.com/office/drawing/2014/main" id="{5AEDE8F3-F4E1-ECAE-86C5-E301D55E28C5}"/>
              </a:ext>
            </a:extLst>
          </p:cNvPr>
          <p:cNvSpPr/>
          <p:nvPr/>
        </p:nvSpPr>
        <p:spPr>
          <a:xfrm rot="5400000">
            <a:off x="3956180" y="2326433"/>
            <a:ext cx="1304544" cy="646176"/>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endParaRPr lang="en-US" sz="3200"/>
          </a:p>
        </p:txBody>
      </p:sp>
    </p:spTree>
    <p:extLst>
      <p:ext uri="{BB962C8B-B14F-4D97-AF65-F5344CB8AC3E}">
        <p14:creationId xmlns:p14="http://schemas.microsoft.com/office/powerpoint/2010/main" val="32720696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7E13E-11E0-9F6E-4F40-916EF22B8721}"/>
              </a:ext>
            </a:extLst>
          </p:cNvPr>
          <p:cNvSpPr>
            <a:spLocks noGrp="1"/>
          </p:cNvSpPr>
          <p:nvPr>
            <p:ph type="ctrTitle"/>
          </p:nvPr>
        </p:nvSpPr>
        <p:spPr>
          <a:xfrm>
            <a:off x="1680483" y="300086"/>
            <a:ext cx="9144000" cy="921328"/>
          </a:xfrm>
        </p:spPr>
        <p:txBody>
          <a:bodyPr/>
          <a:lstStyle/>
          <a:p>
            <a:r>
              <a:rPr lang="en-US" sz="3600" dirty="0"/>
              <a:t>Workflow: Submission to Approval</a:t>
            </a:r>
          </a:p>
        </p:txBody>
      </p:sp>
      <p:sp>
        <p:nvSpPr>
          <p:cNvPr id="54" name="Rectangle 53">
            <a:extLst>
              <a:ext uri="{FF2B5EF4-FFF2-40B4-BE49-F238E27FC236}">
                <a16:creationId xmlns:a16="http://schemas.microsoft.com/office/drawing/2014/main" id="{D790EB02-F640-6DD6-B4F1-7DF8F91A6351}"/>
              </a:ext>
            </a:extLst>
          </p:cNvPr>
          <p:cNvSpPr/>
          <p:nvPr/>
        </p:nvSpPr>
        <p:spPr>
          <a:xfrm>
            <a:off x="299803" y="2048655"/>
            <a:ext cx="1464039" cy="926891"/>
          </a:xfrm>
          <a:prstGeom prst="rect">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cs typeface="Arial"/>
              </a:rPr>
              <a:t>PI Submits</a:t>
            </a:r>
            <a:endParaRPr lang="en-US" dirty="0"/>
          </a:p>
        </p:txBody>
      </p:sp>
      <p:sp>
        <p:nvSpPr>
          <p:cNvPr id="55" name="Rectangle 54">
            <a:extLst>
              <a:ext uri="{FF2B5EF4-FFF2-40B4-BE49-F238E27FC236}">
                <a16:creationId xmlns:a16="http://schemas.microsoft.com/office/drawing/2014/main" id="{2759B7D1-C66E-CDF7-28D0-049A044A32BB}"/>
              </a:ext>
            </a:extLst>
          </p:cNvPr>
          <p:cNvSpPr/>
          <p:nvPr/>
        </p:nvSpPr>
        <p:spPr>
          <a:xfrm>
            <a:off x="2435900" y="2048655"/>
            <a:ext cx="1576464" cy="926891"/>
          </a:xfrm>
          <a:prstGeom prst="rect">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dirty="0">
                <a:cs typeface="Arial"/>
              </a:rPr>
              <a:t>PI addresses office comments</a:t>
            </a:r>
          </a:p>
        </p:txBody>
      </p:sp>
      <p:sp>
        <p:nvSpPr>
          <p:cNvPr id="56" name="Rectangle 55">
            <a:extLst>
              <a:ext uri="{FF2B5EF4-FFF2-40B4-BE49-F238E27FC236}">
                <a16:creationId xmlns:a16="http://schemas.microsoft.com/office/drawing/2014/main" id="{8AC5136D-A5C9-B2EE-841C-6E202EBF85E2}"/>
              </a:ext>
            </a:extLst>
          </p:cNvPr>
          <p:cNvSpPr/>
          <p:nvPr/>
        </p:nvSpPr>
        <p:spPr>
          <a:xfrm>
            <a:off x="7857343" y="2073639"/>
            <a:ext cx="1638924" cy="914400"/>
          </a:xfrm>
          <a:prstGeom prst="rect">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dirty="0">
                <a:cs typeface="Arial"/>
              </a:rPr>
              <a:t>PI addresses final member comments</a:t>
            </a:r>
            <a:endParaRPr lang="en-US" dirty="0"/>
          </a:p>
        </p:txBody>
      </p:sp>
      <p:sp>
        <p:nvSpPr>
          <p:cNvPr id="57" name="Rectangle 56">
            <a:extLst>
              <a:ext uri="{FF2B5EF4-FFF2-40B4-BE49-F238E27FC236}">
                <a16:creationId xmlns:a16="http://schemas.microsoft.com/office/drawing/2014/main" id="{C10F7371-7859-18A1-2ECE-7F7C4AAC585D}"/>
              </a:ext>
            </a:extLst>
          </p:cNvPr>
          <p:cNvSpPr/>
          <p:nvPr/>
        </p:nvSpPr>
        <p:spPr>
          <a:xfrm>
            <a:off x="974360" y="3610129"/>
            <a:ext cx="1464039" cy="914400"/>
          </a:xfrm>
          <a:prstGeom prst="rect">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dirty="0">
                <a:cs typeface="Arial"/>
              </a:rPr>
              <a:t>Office Review</a:t>
            </a:r>
            <a:endParaRPr lang="en-US" dirty="0"/>
          </a:p>
        </p:txBody>
      </p:sp>
      <p:sp>
        <p:nvSpPr>
          <p:cNvPr id="59" name="Rectangle 58">
            <a:extLst>
              <a:ext uri="{FF2B5EF4-FFF2-40B4-BE49-F238E27FC236}">
                <a16:creationId xmlns:a16="http://schemas.microsoft.com/office/drawing/2014/main" id="{805A7CA8-273E-4E62-CCF7-E06A4C83B6E0}"/>
              </a:ext>
            </a:extLst>
          </p:cNvPr>
          <p:cNvSpPr/>
          <p:nvPr/>
        </p:nvSpPr>
        <p:spPr>
          <a:xfrm>
            <a:off x="2935573" y="3610130"/>
            <a:ext cx="1688891" cy="914400"/>
          </a:xfrm>
          <a:prstGeom prst="rect">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600" dirty="0">
                <a:cs typeface="Arial"/>
              </a:rPr>
              <a:t>Office manages Member Review</a:t>
            </a:r>
            <a:endParaRPr lang="en-US" sz="1600" dirty="0"/>
          </a:p>
        </p:txBody>
      </p:sp>
      <p:sp>
        <p:nvSpPr>
          <p:cNvPr id="60" name="Rectangle 59">
            <a:extLst>
              <a:ext uri="{FF2B5EF4-FFF2-40B4-BE49-F238E27FC236}">
                <a16:creationId xmlns:a16="http://schemas.microsoft.com/office/drawing/2014/main" id="{0B19E1B3-C559-3168-6A05-3A122696ED69}"/>
              </a:ext>
            </a:extLst>
          </p:cNvPr>
          <p:cNvSpPr/>
          <p:nvPr/>
        </p:nvSpPr>
        <p:spPr>
          <a:xfrm>
            <a:off x="2935576" y="5146622"/>
            <a:ext cx="3537677" cy="914400"/>
          </a:xfrm>
          <a:prstGeom prst="rect">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dirty="0">
                <a:cs typeface="Arial"/>
              </a:rPr>
              <a:t>Committee Member</a:t>
            </a:r>
            <a:endParaRPr lang="en-US" dirty="0"/>
          </a:p>
        </p:txBody>
      </p:sp>
      <p:sp>
        <p:nvSpPr>
          <p:cNvPr id="61" name="Rectangle 60">
            <a:extLst>
              <a:ext uri="{FF2B5EF4-FFF2-40B4-BE49-F238E27FC236}">
                <a16:creationId xmlns:a16="http://schemas.microsoft.com/office/drawing/2014/main" id="{A9CB4E29-4B68-5C08-6B76-5F7E5575B987}"/>
              </a:ext>
            </a:extLst>
          </p:cNvPr>
          <p:cNvSpPr/>
          <p:nvPr/>
        </p:nvSpPr>
        <p:spPr>
          <a:xfrm>
            <a:off x="5009212" y="2048653"/>
            <a:ext cx="1763842" cy="914400"/>
          </a:xfrm>
          <a:prstGeom prst="rect">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dirty="0">
                <a:cs typeface="Arial"/>
              </a:rPr>
              <a:t>PI addresses initial member comments</a:t>
            </a:r>
            <a:endParaRPr lang="en-US" dirty="0"/>
          </a:p>
        </p:txBody>
      </p:sp>
      <p:sp>
        <p:nvSpPr>
          <p:cNvPr id="62" name="Rectangle 61">
            <a:extLst>
              <a:ext uri="{FF2B5EF4-FFF2-40B4-BE49-F238E27FC236}">
                <a16:creationId xmlns:a16="http://schemas.microsoft.com/office/drawing/2014/main" id="{55DD51EB-346B-3B8F-D651-9B893985841E}"/>
              </a:ext>
            </a:extLst>
          </p:cNvPr>
          <p:cNvSpPr/>
          <p:nvPr/>
        </p:nvSpPr>
        <p:spPr>
          <a:xfrm>
            <a:off x="5621311" y="3647605"/>
            <a:ext cx="2538333" cy="1201712"/>
          </a:xfrm>
          <a:prstGeom prst="rect">
            <a:avLst/>
          </a:prstGeom>
          <a:solidFill>
            <a:schemeClr val="accent5">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dirty="0">
                <a:cs typeface="Arial"/>
              </a:rPr>
              <a:t>IBC convened meeting</a:t>
            </a:r>
            <a:endParaRPr lang="en-US" dirty="0"/>
          </a:p>
        </p:txBody>
      </p:sp>
      <p:sp>
        <p:nvSpPr>
          <p:cNvPr id="63" name="Rectangle 62">
            <a:extLst>
              <a:ext uri="{FF2B5EF4-FFF2-40B4-BE49-F238E27FC236}">
                <a16:creationId xmlns:a16="http://schemas.microsoft.com/office/drawing/2014/main" id="{F59FB62C-D28C-08BB-6494-BAFF7A49CC5A}"/>
              </a:ext>
            </a:extLst>
          </p:cNvPr>
          <p:cNvSpPr/>
          <p:nvPr/>
        </p:nvSpPr>
        <p:spPr>
          <a:xfrm>
            <a:off x="9456294" y="3797507"/>
            <a:ext cx="2538334" cy="901908"/>
          </a:xfrm>
          <a:prstGeom prst="rect">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dirty="0">
                <a:cs typeface="Arial"/>
              </a:rPr>
              <a:t>Office final review</a:t>
            </a:r>
          </a:p>
        </p:txBody>
      </p:sp>
      <p:sp>
        <p:nvSpPr>
          <p:cNvPr id="64" name="Rectangle 63">
            <a:extLst>
              <a:ext uri="{FF2B5EF4-FFF2-40B4-BE49-F238E27FC236}">
                <a16:creationId xmlns:a16="http://schemas.microsoft.com/office/drawing/2014/main" id="{25169344-1559-342A-4A5A-3C359B8195C0}"/>
              </a:ext>
            </a:extLst>
          </p:cNvPr>
          <p:cNvSpPr/>
          <p:nvPr/>
        </p:nvSpPr>
        <p:spPr>
          <a:xfrm>
            <a:off x="9406327" y="5259048"/>
            <a:ext cx="2788170" cy="1601449"/>
          </a:xfrm>
          <a:prstGeom prst="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dirty="0">
                <a:cs typeface="Arial"/>
              </a:rPr>
              <a:t>APPROVAL </a:t>
            </a:r>
          </a:p>
        </p:txBody>
      </p:sp>
      <p:cxnSp>
        <p:nvCxnSpPr>
          <p:cNvPr id="65" name="Straight Arrow Connector 64">
            <a:extLst>
              <a:ext uri="{FF2B5EF4-FFF2-40B4-BE49-F238E27FC236}">
                <a16:creationId xmlns:a16="http://schemas.microsoft.com/office/drawing/2014/main" id="{413C1FB0-77FD-1F29-83D3-63B39742ED97}"/>
              </a:ext>
            </a:extLst>
          </p:cNvPr>
          <p:cNvCxnSpPr/>
          <p:nvPr/>
        </p:nvCxnSpPr>
        <p:spPr>
          <a:xfrm>
            <a:off x="3902439" y="4570751"/>
            <a:ext cx="664565" cy="527155"/>
          </a:xfrm>
          <a:prstGeom prst="straightConnector1">
            <a:avLst/>
          </a:prstGeom>
          <a:ln w="571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D551BA73-8446-1618-749E-4B8CBAFACC5C}"/>
              </a:ext>
            </a:extLst>
          </p:cNvPr>
          <p:cNvCxnSpPr/>
          <p:nvPr/>
        </p:nvCxnSpPr>
        <p:spPr>
          <a:xfrm>
            <a:off x="784953" y="2977264"/>
            <a:ext cx="702040" cy="56462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7" name="Straight Arrow Connector 66">
            <a:extLst>
              <a:ext uri="{FF2B5EF4-FFF2-40B4-BE49-F238E27FC236}">
                <a16:creationId xmlns:a16="http://schemas.microsoft.com/office/drawing/2014/main" id="{239C0E0E-5A48-779D-0217-FB0F152367B9}"/>
              </a:ext>
            </a:extLst>
          </p:cNvPr>
          <p:cNvCxnSpPr>
            <a:cxnSpLocks/>
          </p:cNvCxnSpPr>
          <p:nvPr/>
        </p:nvCxnSpPr>
        <p:spPr>
          <a:xfrm flipV="1">
            <a:off x="1996658" y="3004745"/>
            <a:ext cx="1026826" cy="522158"/>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8" name="Straight Arrow Connector 67">
            <a:extLst>
              <a:ext uri="{FF2B5EF4-FFF2-40B4-BE49-F238E27FC236}">
                <a16:creationId xmlns:a16="http://schemas.microsoft.com/office/drawing/2014/main" id="{9CEBC006-252D-7478-6B7B-862FC8446CD3}"/>
              </a:ext>
            </a:extLst>
          </p:cNvPr>
          <p:cNvCxnSpPr>
            <a:cxnSpLocks/>
          </p:cNvCxnSpPr>
          <p:nvPr/>
        </p:nvCxnSpPr>
        <p:spPr>
          <a:xfrm>
            <a:off x="3133411" y="3027231"/>
            <a:ext cx="702040" cy="56462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9" name="Straight Arrow Connector 68">
            <a:extLst>
              <a:ext uri="{FF2B5EF4-FFF2-40B4-BE49-F238E27FC236}">
                <a16:creationId xmlns:a16="http://schemas.microsoft.com/office/drawing/2014/main" id="{73BCA3E8-5659-EFFD-B096-DF5B8F3D4758}"/>
              </a:ext>
            </a:extLst>
          </p:cNvPr>
          <p:cNvCxnSpPr>
            <a:cxnSpLocks/>
          </p:cNvCxnSpPr>
          <p:nvPr/>
        </p:nvCxnSpPr>
        <p:spPr>
          <a:xfrm>
            <a:off x="4607445" y="4151492"/>
            <a:ext cx="1001841" cy="27482"/>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0" name="Straight Arrow Connector 69">
            <a:extLst>
              <a:ext uri="{FF2B5EF4-FFF2-40B4-BE49-F238E27FC236}">
                <a16:creationId xmlns:a16="http://schemas.microsoft.com/office/drawing/2014/main" id="{420B6A13-F1C6-1437-FF12-413EAA4F28A7}"/>
              </a:ext>
            </a:extLst>
          </p:cNvPr>
          <p:cNvCxnSpPr>
            <a:cxnSpLocks/>
          </p:cNvCxnSpPr>
          <p:nvPr/>
        </p:nvCxnSpPr>
        <p:spPr>
          <a:xfrm flipV="1">
            <a:off x="6681084" y="3042222"/>
            <a:ext cx="1726367" cy="55963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1" name="Straight Arrow Connector 70">
            <a:extLst>
              <a:ext uri="{FF2B5EF4-FFF2-40B4-BE49-F238E27FC236}">
                <a16:creationId xmlns:a16="http://schemas.microsoft.com/office/drawing/2014/main" id="{B602C154-B218-D0F6-FF93-8A82A5AAC51A}"/>
              </a:ext>
            </a:extLst>
          </p:cNvPr>
          <p:cNvCxnSpPr>
            <a:cxnSpLocks/>
          </p:cNvCxnSpPr>
          <p:nvPr/>
        </p:nvCxnSpPr>
        <p:spPr>
          <a:xfrm flipV="1">
            <a:off x="4664438" y="4323415"/>
            <a:ext cx="914401" cy="747006"/>
          </a:xfrm>
          <a:prstGeom prst="straightConnector1">
            <a:avLst/>
          </a:prstGeom>
          <a:ln w="571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72" name="Straight Arrow Connector 71">
            <a:extLst>
              <a:ext uri="{FF2B5EF4-FFF2-40B4-BE49-F238E27FC236}">
                <a16:creationId xmlns:a16="http://schemas.microsoft.com/office/drawing/2014/main" id="{EB5231C5-BD50-FD13-2191-3CD6E1E968A7}"/>
              </a:ext>
            </a:extLst>
          </p:cNvPr>
          <p:cNvCxnSpPr>
            <a:cxnSpLocks/>
          </p:cNvCxnSpPr>
          <p:nvPr/>
        </p:nvCxnSpPr>
        <p:spPr>
          <a:xfrm flipV="1">
            <a:off x="4651947" y="3036758"/>
            <a:ext cx="1064301" cy="796975"/>
          </a:xfrm>
          <a:prstGeom prst="straightConnector1">
            <a:avLst/>
          </a:prstGeom>
          <a:ln w="571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73" name="Straight Arrow Connector 72">
            <a:extLst>
              <a:ext uri="{FF2B5EF4-FFF2-40B4-BE49-F238E27FC236}">
                <a16:creationId xmlns:a16="http://schemas.microsoft.com/office/drawing/2014/main" id="{FD72DDA9-3DCE-4E0C-22EF-82C522F64D33}"/>
              </a:ext>
            </a:extLst>
          </p:cNvPr>
          <p:cNvCxnSpPr>
            <a:cxnSpLocks/>
          </p:cNvCxnSpPr>
          <p:nvPr/>
        </p:nvCxnSpPr>
        <p:spPr>
          <a:xfrm>
            <a:off x="8679773" y="3039721"/>
            <a:ext cx="1464036" cy="689546"/>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5" name="Straight Arrow Connector 74">
            <a:extLst>
              <a:ext uri="{FF2B5EF4-FFF2-40B4-BE49-F238E27FC236}">
                <a16:creationId xmlns:a16="http://schemas.microsoft.com/office/drawing/2014/main" id="{F6DC9E78-2EDA-3A64-86E5-03B7E1A3B09E}"/>
              </a:ext>
            </a:extLst>
          </p:cNvPr>
          <p:cNvCxnSpPr>
            <a:cxnSpLocks/>
          </p:cNvCxnSpPr>
          <p:nvPr/>
        </p:nvCxnSpPr>
        <p:spPr>
          <a:xfrm>
            <a:off x="10303459" y="4696654"/>
            <a:ext cx="27482" cy="56463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6" name="Straight Arrow Connector 75">
            <a:extLst>
              <a:ext uri="{FF2B5EF4-FFF2-40B4-BE49-F238E27FC236}">
                <a16:creationId xmlns:a16="http://schemas.microsoft.com/office/drawing/2014/main" id="{BE58BC42-76E1-82A7-DC82-8AC1501599A1}"/>
              </a:ext>
            </a:extLst>
          </p:cNvPr>
          <p:cNvCxnSpPr>
            <a:cxnSpLocks/>
          </p:cNvCxnSpPr>
          <p:nvPr/>
        </p:nvCxnSpPr>
        <p:spPr>
          <a:xfrm>
            <a:off x="8155116" y="4163984"/>
            <a:ext cx="1101774" cy="2748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608391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CF835-4E90-FDB3-9C7B-737CCCC57678}"/>
              </a:ext>
            </a:extLst>
          </p:cNvPr>
          <p:cNvSpPr>
            <a:spLocks noGrp="1"/>
          </p:cNvSpPr>
          <p:nvPr>
            <p:ph type="ctrTitle"/>
          </p:nvPr>
        </p:nvSpPr>
        <p:spPr/>
        <p:txBody>
          <a:bodyPr/>
          <a:lstStyle/>
          <a:p>
            <a:r>
              <a:rPr lang="en-US" dirty="0"/>
              <a:t>Questions?</a:t>
            </a:r>
          </a:p>
        </p:txBody>
      </p:sp>
    </p:spTree>
    <p:extLst>
      <p:ext uri="{BB962C8B-B14F-4D97-AF65-F5344CB8AC3E}">
        <p14:creationId xmlns:p14="http://schemas.microsoft.com/office/powerpoint/2010/main" val="32601287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BB0B8-B4A4-F131-8A7F-FAE977105F79}"/>
              </a:ext>
            </a:extLst>
          </p:cNvPr>
          <p:cNvSpPr>
            <a:spLocks noGrp="1"/>
          </p:cNvSpPr>
          <p:nvPr>
            <p:ph type="title"/>
          </p:nvPr>
        </p:nvSpPr>
        <p:spPr>
          <a:xfrm>
            <a:off x="845128" y="264638"/>
            <a:ext cx="10515600" cy="1178624"/>
          </a:xfrm>
        </p:spPr>
        <p:txBody>
          <a:bodyPr/>
          <a:lstStyle/>
          <a:p>
            <a:r>
              <a:rPr lang="en-US" sz="3600" dirty="0"/>
              <a:t>Post Approval Modifications/Amendments</a:t>
            </a:r>
            <a:br>
              <a:rPr lang="en-US" dirty="0"/>
            </a:br>
            <a:r>
              <a:rPr lang="en-US" sz="2400" dirty="0"/>
              <a:t>Video training sessions 3, 4, 5, and 6</a:t>
            </a:r>
          </a:p>
        </p:txBody>
      </p:sp>
      <p:sp>
        <p:nvSpPr>
          <p:cNvPr id="3" name="Content Placeholder 2">
            <a:extLst>
              <a:ext uri="{FF2B5EF4-FFF2-40B4-BE49-F238E27FC236}">
                <a16:creationId xmlns:a16="http://schemas.microsoft.com/office/drawing/2014/main" id="{F711E3AE-C4F3-03AC-8E3F-3BBAECE7B304}"/>
              </a:ext>
            </a:extLst>
          </p:cNvPr>
          <p:cNvSpPr>
            <a:spLocks noGrp="1"/>
          </p:cNvSpPr>
          <p:nvPr>
            <p:ph sz="half" idx="1"/>
          </p:nvPr>
        </p:nvSpPr>
        <p:spPr>
          <a:xfrm>
            <a:off x="838200" y="1825625"/>
            <a:ext cx="9349509" cy="4351339"/>
          </a:xfrm>
        </p:spPr>
        <p:txBody>
          <a:bodyPr vert="horz" lIns="91440" tIns="45720" rIns="91440" bIns="45720" rtlCol="0" anchor="t">
            <a:noAutofit/>
          </a:bodyPr>
          <a:lstStyle/>
          <a:p>
            <a:pPr marL="0" indent="0">
              <a:buNone/>
            </a:pPr>
            <a:r>
              <a:rPr lang="en-US" sz="2800" b="1" dirty="0">
                <a:cs typeface="Arial"/>
              </a:rPr>
              <a:t>Amendments</a:t>
            </a:r>
            <a:endParaRPr lang="en-US" dirty="0">
              <a:cs typeface="Arial"/>
            </a:endParaRPr>
          </a:p>
          <a:p>
            <a:r>
              <a:rPr lang="en-US" dirty="0">
                <a:cs typeface="Arial"/>
              </a:rPr>
              <a:t>Update materials</a:t>
            </a:r>
          </a:p>
          <a:p>
            <a:r>
              <a:rPr lang="en-US" dirty="0">
                <a:cs typeface="Arial"/>
              </a:rPr>
              <a:t>Update related protocols</a:t>
            </a:r>
          </a:p>
          <a:p>
            <a:r>
              <a:rPr lang="en-US" dirty="0">
                <a:cs typeface="Arial"/>
              </a:rPr>
              <a:t>Update personnel</a:t>
            </a:r>
          </a:p>
          <a:p>
            <a:r>
              <a:rPr lang="en-US" dirty="0">
                <a:cs typeface="Arial"/>
              </a:rPr>
              <a:t>Update funding</a:t>
            </a:r>
          </a:p>
          <a:p>
            <a:endParaRPr lang="en-US" dirty="0">
              <a:cs typeface="Arial"/>
            </a:endParaRPr>
          </a:p>
          <a:p>
            <a:pPr marL="0" indent="0" algn="ctr">
              <a:buNone/>
            </a:pPr>
            <a:r>
              <a:rPr lang="en-US" dirty="0">
                <a:cs typeface="Arial"/>
              </a:rPr>
              <a:t>May result in office review, member review, full committee review</a:t>
            </a:r>
          </a:p>
          <a:p>
            <a:pPr marL="0" indent="0" algn="ctr">
              <a:buNone/>
            </a:pPr>
            <a:r>
              <a:rPr lang="en-US" dirty="0">
                <a:cs typeface="Arial"/>
              </a:rPr>
              <a:t>Timeline for approval? It depends...</a:t>
            </a:r>
          </a:p>
          <a:p>
            <a:pPr marL="0" indent="0" algn="ctr">
              <a:buNone/>
            </a:pPr>
            <a:r>
              <a:rPr lang="en-US" dirty="0">
                <a:cs typeface="Arial"/>
              </a:rPr>
              <a:t>New materials, clarity of descriptions, responsiveness of study team</a:t>
            </a:r>
          </a:p>
        </p:txBody>
      </p:sp>
      <p:sp>
        <p:nvSpPr>
          <p:cNvPr id="4" name="Content Placeholder 3">
            <a:extLst>
              <a:ext uri="{FF2B5EF4-FFF2-40B4-BE49-F238E27FC236}">
                <a16:creationId xmlns:a16="http://schemas.microsoft.com/office/drawing/2014/main" id="{D0AC212D-4645-4944-2286-0594C8316AD2}"/>
              </a:ext>
            </a:extLst>
          </p:cNvPr>
          <p:cNvSpPr>
            <a:spLocks noGrp="1"/>
          </p:cNvSpPr>
          <p:nvPr>
            <p:ph sz="half" idx="2"/>
          </p:nvPr>
        </p:nvSpPr>
        <p:spPr>
          <a:xfrm>
            <a:off x="6102928" y="1825625"/>
            <a:ext cx="5250872" cy="2180794"/>
          </a:xfrm>
        </p:spPr>
        <p:txBody>
          <a:bodyPr vert="horz" lIns="91440" tIns="45720" rIns="91440" bIns="45720" rtlCol="0" anchor="t">
            <a:noAutofit/>
          </a:bodyPr>
          <a:lstStyle/>
          <a:p>
            <a:pPr marL="0" indent="0">
              <a:buNone/>
            </a:pPr>
            <a:r>
              <a:rPr lang="en-US" sz="2800" b="1" dirty="0">
                <a:cs typeface="Arial"/>
              </a:rPr>
              <a:t>Annual (Continuing Reviews)</a:t>
            </a:r>
            <a:endParaRPr lang="en-US" sz="2800" b="1"/>
          </a:p>
          <a:p>
            <a:r>
              <a:rPr lang="en-US" dirty="0">
                <a:cs typeface="Arial"/>
              </a:rPr>
              <a:t>Yearly acknowledgement of work ongoing</a:t>
            </a:r>
          </a:p>
          <a:p>
            <a:r>
              <a:rPr lang="en-US" dirty="0">
                <a:cs typeface="Arial"/>
              </a:rPr>
              <a:t>Can also make changes (via an Amendment)</a:t>
            </a:r>
          </a:p>
          <a:p>
            <a:endParaRPr lang="en-US" dirty="0">
              <a:cs typeface="Arial"/>
            </a:endParaRPr>
          </a:p>
          <a:p>
            <a:endParaRPr lang="en-US" dirty="0">
              <a:cs typeface="Arial"/>
            </a:endParaRPr>
          </a:p>
          <a:p>
            <a:endParaRPr lang="en-US" dirty="0">
              <a:cs typeface="Arial"/>
            </a:endParaRPr>
          </a:p>
          <a:p>
            <a:endParaRPr lang="en-US" dirty="0">
              <a:cs typeface="Arial"/>
            </a:endParaRPr>
          </a:p>
        </p:txBody>
      </p:sp>
      <p:sp>
        <p:nvSpPr>
          <p:cNvPr id="5" name="Star: 5 Points 4">
            <a:extLst>
              <a:ext uri="{FF2B5EF4-FFF2-40B4-BE49-F238E27FC236}">
                <a16:creationId xmlns:a16="http://schemas.microsoft.com/office/drawing/2014/main" id="{6114F99B-AC17-7BF9-BA48-9221623C75F8}"/>
              </a:ext>
            </a:extLst>
          </p:cNvPr>
          <p:cNvSpPr/>
          <p:nvPr/>
        </p:nvSpPr>
        <p:spPr>
          <a:xfrm>
            <a:off x="132678" y="4167910"/>
            <a:ext cx="914400" cy="914400"/>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368547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45989-B0A1-C7A5-C82E-1CE74A654FBE}"/>
              </a:ext>
            </a:extLst>
          </p:cNvPr>
          <p:cNvSpPr>
            <a:spLocks noGrp="1"/>
          </p:cNvSpPr>
          <p:nvPr>
            <p:ph type="title"/>
          </p:nvPr>
        </p:nvSpPr>
        <p:spPr>
          <a:xfrm>
            <a:off x="838200" y="257032"/>
            <a:ext cx="10515600" cy="1178624"/>
          </a:xfrm>
        </p:spPr>
        <p:txBody>
          <a:bodyPr/>
          <a:lstStyle/>
          <a:p>
            <a:r>
              <a:rPr lang="en-US" sz="3600" dirty="0"/>
              <a:t>Amendment/Continuing Review</a:t>
            </a:r>
          </a:p>
        </p:txBody>
      </p:sp>
      <p:pic>
        <p:nvPicPr>
          <p:cNvPr id="5" name="Content Placeholder 4" descr="A screenshot of a computer&#10;&#10;Description automatically generated">
            <a:extLst>
              <a:ext uri="{FF2B5EF4-FFF2-40B4-BE49-F238E27FC236}">
                <a16:creationId xmlns:a16="http://schemas.microsoft.com/office/drawing/2014/main" id="{9D3EE3F8-3E9A-AD71-F2B1-33B0313395B8}"/>
              </a:ext>
            </a:extLst>
          </p:cNvPr>
          <p:cNvPicPr>
            <a:picLocks noGrp="1" noChangeAspect="1"/>
          </p:cNvPicPr>
          <p:nvPr>
            <p:ph sz="half" idx="1"/>
          </p:nvPr>
        </p:nvPicPr>
        <p:blipFill>
          <a:blip r:embed="rId2"/>
          <a:stretch>
            <a:fillRect/>
          </a:stretch>
        </p:blipFill>
        <p:spPr>
          <a:xfrm>
            <a:off x="330337" y="936625"/>
            <a:ext cx="2225689" cy="4409066"/>
          </a:xfrm>
        </p:spPr>
      </p:pic>
      <p:sp>
        <p:nvSpPr>
          <p:cNvPr id="4" name="Content Placeholder 3">
            <a:extLst>
              <a:ext uri="{FF2B5EF4-FFF2-40B4-BE49-F238E27FC236}">
                <a16:creationId xmlns:a16="http://schemas.microsoft.com/office/drawing/2014/main" id="{5F63074F-EA27-531B-56ED-66CF4CDCFF5F}"/>
              </a:ext>
            </a:extLst>
          </p:cNvPr>
          <p:cNvSpPr>
            <a:spLocks noGrp="1"/>
          </p:cNvSpPr>
          <p:nvPr>
            <p:ph sz="half" idx="2"/>
          </p:nvPr>
        </p:nvSpPr>
        <p:spPr>
          <a:xfrm>
            <a:off x="3840019" y="1248353"/>
            <a:ext cx="7513781" cy="4928611"/>
          </a:xfrm>
        </p:spPr>
        <p:txBody>
          <a:bodyPr vert="horz" lIns="91440" tIns="45720" rIns="91440" bIns="45720" rtlCol="0" anchor="t">
            <a:noAutofit/>
          </a:bodyPr>
          <a:lstStyle/>
          <a:p>
            <a:pPr marL="0" indent="0">
              <a:buNone/>
            </a:pPr>
            <a:r>
              <a:rPr lang="en-US" sz="1600" b="1" dirty="0">
                <a:solidFill>
                  <a:srgbClr val="FFB71B"/>
                </a:solidFill>
                <a:cs typeface="Arial"/>
              </a:rPr>
              <a:t>There are 3 types of submissions, 2 types </a:t>
            </a:r>
            <a:r>
              <a:rPr lang="en-US" sz="1600" b="1">
                <a:solidFill>
                  <a:srgbClr val="FFB71B"/>
                </a:solidFill>
                <a:cs typeface="Arial"/>
              </a:rPr>
              <a:t>of amendments </a:t>
            </a:r>
            <a:endParaRPr lang="en-US" dirty="0">
              <a:cs typeface="Arial" panose="020B0604020202020204"/>
            </a:endParaRPr>
          </a:p>
          <a:p>
            <a:r>
              <a:rPr lang="en-US" sz="1400" dirty="0">
                <a:solidFill>
                  <a:schemeClr val="tx2"/>
                </a:solidFill>
                <a:cs typeface="Arial"/>
              </a:rPr>
              <a:t> Amendment–to make any changes to the protocol. </a:t>
            </a:r>
            <a:endParaRPr lang="en-US" dirty="0">
              <a:solidFill>
                <a:schemeClr val="tx2"/>
              </a:solidFill>
              <a:cs typeface="Arial"/>
            </a:endParaRPr>
          </a:p>
          <a:p>
            <a:r>
              <a:rPr lang="en-US" sz="1400" dirty="0">
                <a:solidFill>
                  <a:schemeClr val="tx2"/>
                </a:solidFill>
                <a:cs typeface="Arial"/>
              </a:rPr>
              <a:t> Amendment/CR- to make any changes to the protocol AND complete the annual Continuing Review</a:t>
            </a:r>
            <a:endParaRPr lang="en-US" dirty="0">
              <a:solidFill>
                <a:schemeClr val="tx2"/>
              </a:solidFill>
              <a:cs typeface="Arial"/>
            </a:endParaRPr>
          </a:p>
          <a:p>
            <a:r>
              <a:rPr lang="en-US" sz="1400" dirty="0">
                <a:solidFill>
                  <a:schemeClr val="tx2"/>
                </a:solidFill>
                <a:cs typeface="Arial"/>
              </a:rPr>
              <a:t>Continuing Review only- no changes to be made, just renewing the protocol for another year  Note: you can only select one tab in Question #1</a:t>
            </a:r>
            <a:endParaRPr lang="en-US" dirty="0">
              <a:solidFill>
                <a:schemeClr val="tx2"/>
              </a:solidFill>
            </a:endParaRPr>
          </a:p>
          <a:p>
            <a:endParaRPr lang="en-US" dirty="0">
              <a:cs typeface="Arial"/>
            </a:endParaRPr>
          </a:p>
        </p:txBody>
      </p:sp>
      <p:sp>
        <p:nvSpPr>
          <p:cNvPr id="6" name="Oval 5">
            <a:extLst>
              <a:ext uri="{FF2B5EF4-FFF2-40B4-BE49-F238E27FC236}">
                <a16:creationId xmlns:a16="http://schemas.microsoft.com/office/drawing/2014/main" id="{E422E7E1-8F74-B2A6-5BE7-3AC402A54875}"/>
              </a:ext>
            </a:extLst>
          </p:cNvPr>
          <p:cNvSpPr/>
          <p:nvPr/>
        </p:nvSpPr>
        <p:spPr>
          <a:xfrm>
            <a:off x="377" y="3516063"/>
            <a:ext cx="2715490" cy="1179945"/>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white background with black text&#10;&#10;Description automatically generated">
            <a:extLst>
              <a:ext uri="{FF2B5EF4-FFF2-40B4-BE49-F238E27FC236}">
                <a16:creationId xmlns:a16="http://schemas.microsoft.com/office/drawing/2014/main" id="{BFD785B6-F49B-E393-B4E7-B55BA7A730AB}"/>
              </a:ext>
            </a:extLst>
          </p:cNvPr>
          <p:cNvPicPr>
            <a:picLocks noChangeAspect="1"/>
          </p:cNvPicPr>
          <p:nvPr/>
        </p:nvPicPr>
        <p:blipFill>
          <a:blip r:embed="rId3"/>
          <a:stretch>
            <a:fillRect/>
          </a:stretch>
        </p:blipFill>
        <p:spPr>
          <a:xfrm>
            <a:off x="3271981" y="3141808"/>
            <a:ext cx="8580583" cy="3714749"/>
          </a:xfrm>
          <a:prstGeom prst="rect">
            <a:avLst/>
          </a:prstGeom>
        </p:spPr>
      </p:pic>
    </p:spTree>
    <p:extLst>
      <p:ext uri="{BB962C8B-B14F-4D97-AF65-F5344CB8AC3E}">
        <p14:creationId xmlns:p14="http://schemas.microsoft.com/office/powerpoint/2010/main" val="27981307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7E13E-11E0-9F6E-4F40-916EF22B8721}"/>
              </a:ext>
            </a:extLst>
          </p:cNvPr>
          <p:cNvSpPr>
            <a:spLocks noGrp="1"/>
          </p:cNvSpPr>
          <p:nvPr>
            <p:ph type="ctrTitle"/>
          </p:nvPr>
        </p:nvSpPr>
        <p:spPr>
          <a:xfrm>
            <a:off x="1577609" y="182837"/>
            <a:ext cx="9144000" cy="921328"/>
          </a:xfrm>
        </p:spPr>
        <p:txBody>
          <a:bodyPr/>
          <a:lstStyle/>
          <a:p>
            <a:r>
              <a:rPr lang="en-US" sz="3600" dirty="0"/>
              <a:t>Workflow: Amendment  to Approval</a:t>
            </a:r>
          </a:p>
        </p:txBody>
      </p:sp>
      <p:sp>
        <p:nvSpPr>
          <p:cNvPr id="54" name="Rectangle 53">
            <a:extLst>
              <a:ext uri="{FF2B5EF4-FFF2-40B4-BE49-F238E27FC236}">
                <a16:creationId xmlns:a16="http://schemas.microsoft.com/office/drawing/2014/main" id="{D790EB02-F640-6DD6-B4F1-7DF8F91A6351}"/>
              </a:ext>
            </a:extLst>
          </p:cNvPr>
          <p:cNvSpPr/>
          <p:nvPr/>
        </p:nvSpPr>
        <p:spPr>
          <a:xfrm>
            <a:off x="299803" y="2048655"/>
            <a:ext cx="1464039" cy="926891"/>
          </a:xfrm>
          <a:prstGeom prst="rect">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cs typeface="Arial"/>
              </a:rPr>
              <a:t>PI Submits</a:t>
            </a:r>
            <a:endParaRPr lang="en-US" dirty="0"/>
          </a:p>
        </p:txBody>
      </p:sp>
      <p:sp>
        <p:nvSpPr>
          <p:cNvPr id="55" name="Rectangle 54">
            <a:extLst>
              <a:ext uri="{FF2B5EF4-FFF2-40B4-BE49-F238E27FC236}">
                <a16:creationId xmlns:a16="http://schemas.microsoft.com/office/drawing/2014/main" id="{2759B7D1-C66E-CDF7-28D0-049A044A32BB}"/>
              </a:ext>
            </a:extLst>
          </p:cNvPr>
          <p:cNvSpPr/>
          <p:nvPr/>
        </p:nvSpPr>
        <p:spPr>
          <a:xfrm>
            <a:off x="2435900" y="2048655"/>
            <a:ext cx="1576464" cy="926891"/>
          </a:xfrm>
          <a:prstGeom prst="rect">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dirty="0">
                <a:cs typeface="Arial"/>
              </a:rPr>
              <a:t>PI addresses office comments</a:t>
            </a:r>
          </a:p>
        </p:txBody>
      </p:sp>
      <p:sp>
        <p:nvSpPr>
          <p:cNvPr id="56" name="Rectangle 55">
            <a:extLst>
              <a:ext uri="{FF2B5EF4-FFF2-40B4-BE49-F238E27FC236}">
                <a16:creationId xmlns:a16="http://schemas.microsoft.com/office/drawing/2014/main" id="{8AC5136D-A5C9-B2EE-841C-6E202EBF85E2}"/>
              </a:ext>
            </a:extLst>
          </p:cNvPr>
          <p:cNvSpPr/>
          <p:nvPr/>
        </p:nvSpPr>
        <p:spPr>
          <a:xfrm>
            <a:off x="7857343" y="2073639"/>
            <a:ext cx="1638924" cy="914400"/>
          </a:xfrm>
          <a:prstGeom prst="rect">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dirty="0">
                <a:cs typeface="Arial"/>
              </a:rPr>
              <a:t>PI addresses final member comments</a:t>
            </a:r>
            <a:endParaRPr lang="en-US" dirty="0"/>
          </a:p>
        </p:txBody>
      </p:sp>
      <p:sp>
        <p:nvSpPr>
          <p:cNvPr id="57" name="Rectangle 56">
            <a:extLst>
              <a:ext uri="{FF2B5EF4-FFF2-40B4-BE49-F238E27FC236}">
                <a16:creationId xmlns:a16="http://schemas.microsoft.com/office/drawing/2014/main" id="{C10F7371-7859-18A1-2ECE-7F7C4AAC585D}"/>
              </a:ext>
            </a:extLst>
          </p:cNvPr>
          <p:cNvSpPr/>
          <p:nvPr/>
        </p:nvSpPr>
        <p:spPr>
          <a:xfrm>
            <a:off x="974360" y="3610129"/>
            <a:ext cx="1464039" cy="914400"/>
          </a:xfrm>
          <a:prstGeom prst="rect">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dirty="0">
                <a:cs typeface="Arial"/>
              </a:rPr>
              <a:t>Office Review</a:t>
            </a:r>
            <a:endParaRPr lang="en-US" dirty="0"/>
          </a:p>
        </p:txBody>
      </p:sp>
      <p:sp>
        <p:nvSpPr>
          <p:cNvPr id="59" name="Rectangle 58">
            <a:extLst>
              <a:ext uri="{FF2B5EF4-FFF2-40B4-BE49-F238E27FC236}">
                <a16:creationId xmlns:a16="http://schemas.microsoft.com/office/drawing/2014/main" id="{805A7CA8-273E-4E62-CCF7-E06A4C83B6E0}"/>
              </a:ext>
            </a:extLst>
          </p:cNvPr>
          <p:cNvSpPr/>
          <p:nvPr/>
        </p:nvSpPr>
        <p:spPr>
          <a:xfrm>
            <a:off x="2935573" y="3610130"/>
            <a:ext cx="1688891" cy="914400"/>
          </a:xfrm>
          <a:prstGeom prst="rect">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600" dirty="0">
                <a:cs typeface="Arial"/>
              </a:rPr>
              <a:t>Office manages Member Review</a:t>
            </a:r>
            <a:endParaRPr lang="en-US" sz="1600" dirty="0"/>
          </a:p>
        </p:txBody>
      </p:sp>
      <p:sp>
        <p:nvSpPr>
          <p:cNvPr id="60" name="Rectangle 59">
            <a:extLst>
              <a:ext uri="{FF2B5EF4-FFF2-40B4-BE49-F238E27FC236}">
                <a16:creationId xmlns:a16="http://schemas.microsoft.com/office/drawing/2014/main" id="{0B19E1B3-C559-3168-6A05-3A122696ED69}"/>
              </a:ext>
            </a:extLst>
          </p:cNvPr>
          <p:cNvSpPr/>
          <p:nvPr/>
        </p:nvSpPr>
        <p:spPr>
          <a:xfrm>
            <a:off x="2935576" y="5146622"/>
            <a:ext cx="3537677" cy="914400"/>
          </a:xfrm>
          <a:prstGeom prst="rect">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dirty="0">
                <a:cs typeface="Arial"/>
              </a:rPr>
              <a:t>Committee Member</a:t>
            </a:r>
            <a:endParaRPr lang="en-US" dirty="0"/>
          </a:p>
        </p:txBody>
      </p:sp>
      <p:sp>
        <p:nvSpPr>
          <p:cNvPr id="61" name="Rectangle 60">
            <a:extLst>
              <a:ext uri="{FF2B5EF4-FFF2-40B4-BE49-F238E27FC236}">
                <a16:creationId xmlns:a16="http://schemas.microsoft.com/office/drawing/2014/main" id="{A9CB4E29-4B68-5C08-6B76-5F7E5575B987}"/>
              </a:ext>
            </a:extLst>
          </p:cNvPr>
          <p:cNvSpPr/>
          <p:nvPr/>
        </p:nvSpPr>
        <p:spPr>
          <a:xfrm>
            <a:off x="5009212" y="2048653"/>
            <a:ext cx="1763842" cy="914400"/>
          </a:xfrm>
          <a:prstGeom prst="rect">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dirty="0">
                <a:cs typeface="Arial"/>
              </a:rPr>
              <a:t>PI addresses initial member comments</a:t>
            </a:r>
            <a:endParaRPr lang="en-US" dirty="0"/>
          </a:p>
        </p:txBody>
      </p:sp>
      <p:sp>
        <p:nvSpPr>
          <p:cNvPr id="62" name="Rectangle 61">
            <a:extLst>
              <a:ext uri="{FF2B5EF4-FFF2-40B4-BE49-F238E27FC236}">
                <a16:creationId xmlns:a16="http://schemas.microsoft.com/office/drawing/2014/main" id="{55DD51EB-346B-3B8F-D651-9B893985841E}"/>
              </a:ext>
            </a:extLst>
          </p:cNvPr>
          <p:cNvSpPr/>
          <p:nvPr/>
        </p:nvSpPr>
        <p:spPr>
          <a:xfrm>
            <a:off x="5621311" y="3647605"/>
            <a:ext cx="2538333" cy="1201712"/>
          </a:xfrm>
          <a:prstGeom prst="rect">
            <a:avLst/>
          </a:prstGeom>
          <a:solidFill>
            <a:schemeClr val="accent5">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dirty="0">
                <a:cs typeface="Arial"/>
              </a:rPr>
              <a:t>IBC convened meeting</a:t>
            </a:r>
            <a:endParaRPr lang="en-US" dirty="0"/>
          </a:p>
        </p:txBody>
      </p:sp>
      <p:sp>
        <p:nvSpPr>
          <p:cNvPr id="63" name="Rectangle 62">
            <a:extLst>
              <a:ext uri="{FF2B5EF4-FFF2-40B4-BE49-F238E27FC236}">
                <a16:creationId xmlns:a16="http://schemas.microsoft.com/office/drawing/2014/main" id="{F59FB62C-D28C-08BB-6494-BAFF7A49CC5A}"/>
              </a:ext>
            </a:extLst>
          </p:cNvPr>
          <p:cNvSpPr/>
          <p:nvPr/>
        </p:nvSpPr>
        <p:spPr>
          <a:xfrm>
            <a:off x="9456294" y="3797507"/>
            <a:ext cx="2538334" cy="901908"/>
          </a:xfrm>
          <a:prstGeom prst="rect">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dirty="0">
                <a:cs typeface="Arial"/>
              </a:rPr>
              <a:t>Office final review</a:t>
            </a:r>
          </a:p>
        </p:txBody>
      </p:sp>
      <p:sp>
        <p:nvSpPr>
          <p:cNvPr id="64" name="Rectangle 63">
            <a:extLst>
              <a:ext uri="{FF2B5EF4-FFF2-40B4-BE49-F238E27FC236}">
                <a16:creationId xmlns:a16="http://schemas.microsoft.com/office/drawing/2014/main" id="{25169344-1559-342A-4A5A-3C359B8195C0}"/>
              </a:ext>
            </a:extLst>
          </p:cNvPr>
          <p:cNvSpPr/>
          <p:nvPr/>
        </p:nvSpPr>
        <p:spPr>
          <a:xfrm>
            <a:off x="9406327" y="5259048"/>
            <a:ext cx="2788170" cy="1601449"/>
          </a:xfrm>
          <a:prstGeom prst="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dirty="0">
                <a:cs typeface="Arial"/>
              </a:rPr>
              <a:t>APPROVAL </a:t>
            </a:r>
          </a:p>
        </p:txBody>
      </p:sp>
      <p:cxnSp>
        <p:nvCxnSpPr>
          <p:cNvPr id="65" name="Straight Arrow Connector 64">
            <a:extLst>
              <a:ext uri="{FF2B5EF4-FFF2-40B4-BE49-F238E27FC236}">
                <a16:creationId xmlns:a16="http://schemas.microsoft.com/office/drawing/2014/main" id="{413C1FB0-77FD-1F29-83D3-63B39742ED97}"/>
              </a:ext>
            </a:extLst>
          </p:cNvPr>
          <p:cNvCxnSpPr/>
          <p:nvPr/>
        </p:nvCxnSpPr>
        <p:spPr>
          <a:xfrm>
            <a:off x="3902439" y="4570751"/>
            <a:ext cx="664565" cy="527155"/>
          </a:xfrm>
          <a:prstGeom prst="straightConnector1">
            <a:avLst/>
          </a:prstGeom>
          <a:ln w="571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D551BA73-8446-1618-749E-4B8CBAFACC5C}"/>
              </a:ext>
            </a:extLst>
          </p:cNvPr>
          <p:cNvCxnSpPr/>
          <p:nvPr/>
        </p:nvCxnSpPr>
        <p:spPr>
          <a:xfrm>
            <a:off x="784953" y="2977264"/>
            <a:ext cx="702040" cy="56462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7" name="Straight Arrow Connector 66">
            <a:extLst>
              <a:ext uri="{FF2B5EF4-FFF2-40B4-BE49-F238E27FC236}">
                <a16:creationId xmlns:a16="http://schemas.microsoft.com/office/drawing/2014/main" id="{239C0E0E-5A48-779D-0217-FB0F152367B9}"/>
              </a:ext>
            </a:extLst>
          </p:cNvPr>
          <p:cNvCxnSpPr>
            <a:cxnSpLocks/>
          </p:cNvCxnSpPr>
          <p:nvPr/>
        </p:nvCxnSpPr>
        <p:spPr>
          <a:xfrm flipV="1">
            <a:off x="1996658" y="3004745"/>
            <a:ext cx="1026826" cy="522158"/>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8" name="Straight Arrow Connector 67">
            <a:extLst>
              <a:ext uri="{FF2B5EF4-FFF2-40B4-BE49-F238E27FC236}">
                <a16:creationId xmlns:a16="http://schemas.microsoft.com/office/drawing/2014/main" id="{9CEBC006-252D-7478-6B7B-862FC8446CD3}"/>
              </a:ext>
            </a:extLst>
          </p:cNvPr>
          <p:cNvCxnSpPr>
            <a:cxnSpLocks/>
          </p:cNvCxnSpPr>
          <p:nvPr/>
        </p:nvCxnSpPr>
        <p:spPr>
          <a:xfrm>
            <a:off x="3133411" y="3027231"/>
            <a:ext cx="702040" cy="56462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9" name="Straight Arrow Connector 68">
            <a:extLst>
              <a:ext uri="{FF2B5EF4-FFF2-40B4-BE49-F238E27FC236}">
                <a16:creationId xmlns:a16="http://schemas.microsoft.com/office/drawing/2014/main" id="{73BCA3E8-5659-EFFD-B096-DF5B8F3D4758}"/>
              </a:ext>
            </a:extLst>
          </p:cNvPr>
          <p:cNvCxnSpPr>
            <a:cxnSpLocks/>
          </p:cNvCxnSpPr>
          <p:nvPr/>
        </p:nvCxnSpPr>
        <p:spPr>
          <a:xfrm>
            <a:off x="4607445" y="4151492"/>
            <a:ext cx="1001841" cy="27482"/>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0" name="Straight Arrow Connector 69">
            <a:extLst>
              <a:ext uri="{FF2B5EF4-FFF2-40B4-BE49-F238E27FC236}">
                <a16:creationId xmlns:a16="http://schemas.microsoft.com/office/drawing/2014/main" id="{420B6A13-F1C6-1437-FF12-413EAA4F28A7}"/>
              </a:ext>
            </a:extLst>
          </p:cNvPr>
          <p:cNvCxnSpPr>
            <a:cxnSpLocks/>
          </p:cNvCxnSpPr>
          <p:nvPr/>
        </p:nvCxnSpPr>
        <p:spPr>
          <a:xfrm flipV="1">
            <a:off x="6681084" y="3042222"/>
            <a:ext cx="1726367" cy="55963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1" name="Straight Arrow Connector 70">
            <a:extLst>
              <a:ext uri="{FF2B5EF4-FFF2-40B4-BE49-F238E27FC236}">
                <a16:creationId xmlns:a16="http://schemas.microsoft.com/office/drawing/2014/main" id="{B602C154-B218-D0F6-FF93-8A82A5AAC51A}"/>
              </a:ext>
            </a:extLst>
          </p:cNvPr>
          <p:cNvCxnSpPr>
            <a:cxnSpLocks/>
          </p:cNvCxnSpPr>
          <p:nvPr/>
        </p:nvCxnSpPr>
        <p:spPr>
          <a:xfrm flipV="1">
            <a:off x="4664438" y="4323415"/>
            <a:ext cx="914401" cy="747006"/>
          </a:xfrm>
          <a:prstGeom prst="straightConnector1">
            <a:avLst/>
          </a:prstGeom>
          <a:ln w="571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72" name="Straight Arrow Connector 71">
            <a:extLst>
              <a:ext uri="{FF2B5EF4-FFF2-40B4-BE49-F238E27FC236}">
                <a16:creationId xmlns:a16="http://schemas.microsoft.com/office/drawing/2014/main" id="{EB5231C5-BD50-FD13-2191-3CD6E1E968A7}"/>
              </a:ext>
            </a:extLst>
          </p:cNvPr>
          <p:cNvCxnSpPr>
            <a:cxnSpLocks/>
          </p:cNvCxnSpPr>
          <p:nvPr/>
        </p:nvCxnSpPr>
        <p:spPr>
          <a:xfrm flipV="1">
            <a:off x="4651947" y="3036758"/>
            <a:ext cx="1064301" cy="796975"/>
          </a:xfrm>
          <a:prstGeom prst="straightConnector1">
            <a:avLst/>
          </a:prstGeom>
          <a:ln w="571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73" name="Straight Arrow Connector 72">
            <a:extLst>
              <a:ext uri="{FF2B5EF4-FFF2-40B4-BE49-F238E27FC236}">
                <a16:creationId xmlns:a16="http://schemas.microsoft.com/office/drawing/2014/main" id="{FD72DDA9-3DCE-4E0C-22EF-82C522F64D33}"/>
              </a:ext>
            </a:extLst>
          </p:cNvPr>
          <p:cNvCxnSpPr>
            <a:cxnSpLocks/>
          </p:cNvCxnSpPr>
          <p:nvPr/>
        </p:nvCxnSpPr>
        <p:spPr>
          <a:xfrm>
            <a:off x="8679773" y="3039721"/>
            <a:ext cx="1464036" cy="689546"/>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5" name="Straight Arrow Connector 74">
            <a:extLst>
              <a:ext uri="{FF2B5EF4-FFF2-40B4-BE49-F238E27FC236}">
                <a16:creationId xmlns:a16="http://schemas.microsoft.com/office/drawing/2014/main" id="{F6DC9E78-2EDA-3A64-86E5-03B7E1A3B09E}"/>
              </a:ext>
            </a:extLst>
          </p:cNvPr>
          <p:cNvCxnSpPr>
            <a:cxnSpLocks/>
          </p:cNvCxnSpPr>
          <p:nvPr/>
        </p:nvCxnSpPr>
        <p:spPr>
          <a:xfrm>
            <a:off x="10303459" y="4696654"/>
            <a:ext cx="27482" cy="56463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6" name="Straight Arrow Connector 75">
            <a:extLst>
              <a:ext uri="{FF2B5EF4-FFF2-40B4-BE49-F238E27FC236}">
                <a16:creationId xmlns:a16="http://schemas.microsoft.com/office/drawing/2014/main" id="{BE58BC42-76E1-82A7-DC82-8AC1501599A1}"/>
              </a:ext>
            </a:extLst>
          </p:cNvPr>
          <p:cNvCxnSpPr>
            <a:cxnSpLocks/>
          </p:cNvCxnSpPr>
          <p:nvPr/>
        </p:nvCxnSpPr>
        <p:spPr>
          <a:xfrm>
            <a:off x="8155116" y="4163984"/>
            <a:ext cx="1101774" cy="2748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 name="Multiplication Sign 2">
            <a:extLst>
              <a:ext uri="{FF2B5EF4-FFF2-40B4-BE49-F238E27FC236}">
                <a16:creationId xmlns:a16="http://schemas.microsoft.com/office/drawing/2014/main" id="{7796E191-A361-D099-803F-F8994334BC31}"/>
              </a:ext>
            </a:extLst>
          </p:cNvPr>
          <p:cNvSpPr/>
          <p:nvPr/>
        </p:nvSpPr>
        <p:spPr>
          <a:xfrm>
            <a:off x="3335311" y="936886"/>
            <a:ext cx="6073513" cy="6323349"/>
          </a:xfrm>
          <a:prstGeom prst="mathMultiply">
            <a:avLst/>
          </a:prstGeom>
          <a:solidFill>
            <a:schemeClr val="accent4">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95197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withEffect">
                                  <p:stCondLst>
                                    <p:cond delay="50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0-#ppt_w/2"/>
                                          </p:val>
                                        </p:tav>
                                        <p:tav tm="100000">
                                          <p:val>
                                            <p:strVal val="#ppt_x"/>
                                          </p:val>
                                        </p:tav>
                                      </p:tavLst>
                                    </p:anim>
                                    <p:anim calcmode="lin" valueType="num">
                                      <p:cBhvr additive="base">
                                        <p:cTn id="8" dur="10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CF835-4E90-FDB3-9C7B-737CCCC57678}"/>
              </a:ext>
            </a:extLst>
          </p:cNvPr>
          <p:cNvSpPr>
            <a:spLocks noGrp="1"/>
          </p:cNvSpPr>
          <p:nvPr>
            <p:ph type="ctrTitle"/>
          </p:nvPr>
        </p:nvSpPr>
        <p:spPr/>
        <p:txBody>
          <a:bodyPr/>
          <a:lstStyle/>
          <a:p>
            <a:r>
              <a:rPr lang="en-US" dirty="0"/>
              <a:t>Questions?</a:t>
            </a:r>
          </a:p>
        </p:txBody>
      </p:sp>
    </p:spTree>
    <p:extLst>
      <p:ext uri="{BB962C8B-B14F-4D97-AF65-F5344CB8AC3E}">
        <p14:creationId xmlns:p14="http://schemas.microsoft.com/office/powerpoint/2010/main" val="41422976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346CF-097E-673A-0271-5721E788DD99}"/>
              </a:ext>
            </a:extLst>
          </p:cNvPr>
          <p:cNvSpPr>
            <a:spLocks noGrp="1"/>
          </p:cNvSpPr>
          <p:nvPr>
            <p:ph type="ctrTitle"/>
          </p:nvPr>
        </p:nvSpPr>
        <p:spPr>
          <a:xfrm>
            <a:off x="1131455" y="2455"/>
            <a:ext cx="9144000" cy="771237"/>
          </a:xfrm>
        </p:spPr>
        <p:txBody>
          <a:bodyPr/>
          <a:lstStyle/>
          <a:p>
            <a:r>
              <a:rPr lang="en-US" sz="3600" dirty="0"/>
              <a:t>Other topics</a:t>
            </a:r>
          </a:p>
        </p:txBody>
      </p:sp>
      <p:sp>
        <p:nvSpPr>
          <p:cNvPr id="3" name="Subtitle 2">
            <a:extLst>
              <a:ext uri="{FF2B5EF4-FFF2-40B4-BE49-F238E27FC236}">
                <a16:creationId xmlns:a16="http://schemas.microsoft.com/office/drawing/2014/main" id="{5721F937-80C8-9B6B-5700-76969446297D}"/>
              </a:ext>
            </a:extLst>
          </p:cNvPr>
          <p:cNvSpPr>
            <a:spLocks noGrp="1"/>
          </p:cNvSpPr>
          <p:nvPr>
            <p:ph type="subTitle" idx="1"/>
          </p:nvPr>
        </p:nvSpPr>
        <p:spPr>
          <a:xfrm>
            <a:off x="242455" y="888856"/>
            <a:ext cx="10425545" cy="5396489"/>
          </a:xfrm>
        </p:spPr>
        <p:txBody>
          <a:bodyPr vert="horz" lIns="91440" tIns="45720" rIns="91440" bIns="45720" rtlCol="0" anchor="t">
            <a:noAutofit/>
          </a:bodyPr>
          <a:lstStyle/>
          <a:p>
            <a:pPr algn="l"/>
            <a:r>
              <a:rPr lang="en-US" sz="2800" dirty="0">
                <a:solidFill>
                  <a:schemeClr val="tx2"/>
                </a:solidFill>
                <a:cs typeface="Arial"/>
              </a:rPr>
              <a:t>Stem Cell (hSCRO) Approval</a:t>
            </a:r>
          </a:p>
          <a:p>
            <a:pPr algn="l"/>
            <a:r>
              <a:rPr lang="en-US" sz="2400" dirty="0">
                <a:solidFill>
                  <a:schemeClr val="tx2"/>
                </a:solidFill>
                <a:cs typeface="Arial"/>
              </a:rPr>
              <a:t>Training Video Session 1- Stem Cells</a:t>
            </a:r>
          </a:p>
        </p:txBody>
      </p:sp>
      <p:pic>
        <p:nvPicPr>
          <p:cNvPr id="4" name="Picture 3" descr="A screenshot of a computer&#10;&#10;Description automatically generated">
            <a:extLst>
              <a:ext uri="{FF2B5EF4-FFF2-40B4-BE49-F238E27FC236}">
                <a16:creationId xmlns:a16="http://schemas.microsoft.com/office/drawing/2014/main" id="{2154F294-697A-3152-3714-5383D44CA3F2}"/>
              </a:ext>
            </a:extLst>
          </p:cNvPr>
          <p:cNvPicPr>
            <a:picLocks noChangeAspect="1"/>
          </p:cNvPicPr>
          <p:nvPr/>
        </p:nvPicPr>
        <p:blipFill>
          <a:blip r:embed="rId2"/>
          <a:stretch>
            <a:fillRect/>
          </a:stretch>
        </p:blipFill>
        <p:spPr>
          <a:xfrm>
            <a:off x="242661" y="1928089"/>
            <a:ext cx="6545862" cy="4179456"/>
          </a:xfrm>
          <a:prstGeom prst="rect">
            <a:avLst/>
          </a:prstGeom>
        </p:spPr>
      </p:pic>
      <p:sp>
        <p:nvSpPr>
          <p:cNvPr id="5" name="Oval 4">
            <a:extLst>
              <a:ext uri="{FF2B5EF4-FFF2-40B4-BE49-F238E27FC236}">
                <a16:creationId xmlns:a16="http://schemas.microsoft.com/office/drawing/2014/main" id="{B276BA6F-A650-C287-645C-AC0FFBA62B5A}"/>
              </a:ext>
            </a:extLst>
          </p:cNvPr>
          <p:cNvSpPr/>
          <p:nvPr/>
        </p:nvSpPr>
        <p:spPr>
          <a:xfrm>
            <a:off x="2203100" y="5080378"/>
            <a:ext cx="2161309" cy="914400"/>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white background with blue text&#10;&#10;Description automatically generated">
            <a:extLst>
              <a:ext uri="{FF2B5EF4-FFF2-40B4-BE49-F238E27FC236}">
                <a16:creationId xmlns:a16="http://schemas.microsoft.com/office/drawing/2014/main" id="{D8BA3E6E-37E9-3FFC-51E6-619C6A87A1C0}"/>
              </a:ext>
            </a:extLst>
          </p:cNvPr>
          <p:cNvPicPr>
            <a:picLocks noChangeAspect="1"/>
          </p:cNvPicPr>
          <p:nvPr/>
        </p:nvPicPr>
        <p:blipFill>
          <a:blip r:embed="rId3"/>
          <a:stretch>
            <a:fillRect/>
          </a:stretch>
        </p:blipFill>
        <p:spPr>
          <a:xfrm>
            <a:off x="6956426" y="3892983"/>
            <a:ext cx="5241058" cy="2096944"/>
          </a:xfrm>
          <a:prstGeom prst="rect">
            <a:avLst/>
          </a:prstGeom>
        </p:spPr>
      </p:pic>
      <p:sp>
        <p:nvSpPr>
          <p:cNvPr id="7" name="Arrow: Left 6">
            <a:extLst>
              <a:ext uri="{FF2B5EF4-FFF2-40B4-BE49-F238E27FC236}">
                <a16:creationId xmlns:a16="http://schemas.microsoft.com/office/drawing/2014/main" id="{AA3A2F3B-6AD1-DA03-E323-EE8EF86F101A}"/>
              </a:ext>
            </a:extLst>
          </p:cNvPr>
          <p:cNvSpPr/>
          <p:nvPr/>
        </p:nvSpPr>
        <p:spPr>
          <a:xfrm>
            <a:off x="9695153" y="4948267"/>
            <a:ext cx="978408" cy="484632"/>
          </a:xfrm>
          <a:prstGeom prst="left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245213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96976-F793-063E-72B9-CA68FAAD8A15}"/>
              </a:ext>
            </a:extLst>
          </p:cNvPr>
          <p:cNvSpPr>
            <a:spLocks noGrp="1"/>
          </p:cNvSpPr>
          <p:nvPr>
            <p:ph type="ctrTitle"/>
          </p:nvPr>
        </p:nvSpPr>
        <p:spPr>
          <a:xfrm>
            <a:off x="412230" y="222953"/>
            <a:ext cx="10130852" cy="713699"/>
          </a:xfrm>
        </p:spPr>
        <p:txBody>
          <a:bodyPr/>
          <a:lstStyle/>
          <a:p>
            <a:pPr algn="l"/>
            <a:r>
              <a:rPr lang="en-US" sz="2800" dirty="0">
                <a:latin typeface="Arial"/>
                <a:cs typeface="Arial"/>
              </a:rPr>
              <a:t>Human</a:t>
            </a:r>
            <a:r>
              <a:rPr lang="en-US" sz="2800" dirty="0"/>
              <a:t> </a:t>
            </a:r>
            <a:r>
              <a:rPr lang="en-US" sz="2800" dirty="0">
                <a:latin typeface="Arial"/>
                <a:cs typeface="Arial"/>
              </a:rPr>
              <a:t>Gene Transfer Studies</a:t>
            </a:r>
            <a:endParaRPr lang="en-US" sz="2800" dirty="0"/>
          </a:p>
        </p:txBody>
      </p:sp>
      <p:sp>
        <p:nvSpPr>
          <p:cNvPr id="3" name="Subtitle 2">
            <a:extLst>
              <a:ext uri="{FF2B5EF4-FFF2-40B4-BE49-F238E27FC236}">
                <a16:creationId xmlns:a16="http://schemas.microsoft.com/office/drawing/2014/main" id="{7E03CD61-33DE-C113-971E-A1C89F171A5A}"/>
              </a:ext>
            </a:extLst>
          </p:cNvPr>
          <p:cNvSpPr>
            <a:spLocks noGrp="1"/>
          </p:cNvSpPr>
          <p:nvPr>
            <p:ph type="subTitle" idx="1"/>
          </p:nvPr>
        </p:nvSpPr>
        <p:spPr>
          <a:xfrm>
            <a:off x="412230" y="928792"/>
            <a:ext cx="10255770" cy="5228417"/>
          </a:xfrm>
        </p:spPr>
        <p:txBody>
          <a:bodyPr vert="horz" lIns="91440" tIns="45720" rIns="91440" bIns="45720" rtlCol="0" anchor="t">
            <a:noAutofit/>
          </a:bodyPr>
          <a:lstStyle/>
          <a:p>
            <a:pPr algn="l"/>
            <a:r>
              <a:rPr lang="en-US" sz="2400" dirty="0">
                <a:solidFill>
                  <a:schemeClr val="tx2"/>
                </a:solidFill>
                <a:cs typeface="Arial"/>
              </a:rPr>
              <a:t>Clinical Trials Using rDNA study agents</a:t>
            </a:r>
          </a:p>
          <a:p>
            <a:pPr algn="l"/>
            <a:r>
              <a:rPr lang="en-US" sz="2400" dirty="0">
                <a:solidFill>
                  <a:schemeClr val="tx2"/>
                </a:solidFill>
                <a:cs typeface="Arial"/>
              </a:rPr>
              <a:t>Video Training Session 10</a:t>
            </a:r>
          </a:p>
        </p:txBody>
      </p:sp>
      <p:pic>
        <p:nvPicPr>
          <p:cNvPr id="4" name="Picture 3" descr="A screenshot of a computer screen&#10;&#10;Description automatically generated">
            <a:extLst>
              <a:ext uri="{FF2B5EF4-FFF2-40B4-BE49-F238E27FC236}">
                <a16:creationId xmlns:a16="http://schemas.microsoft.com/office/drawing/2014/main" id="{CF0D29E4-EECE-3E0E-B262-8A3E086A9432}"/>
              </a:ext>
            </a:extLst>
          </p:cNvPr>
          <p:cNvPicPr>
            <a:picLocks noChangeAspect="1"/>
          </p:cNvPicPr>
          <p:nvPr/>
        </p:nvPicPr>
        <p:blipFill>
          <a:blip r:embed="rId2"/>
          <a:stretch>
            <a:fillRect/>
          </a:stretch>
        </p:blipFill>
        <p:spPr>
          <a:xfrm>
            <a:off x="412230" y="1942959"/>
            <a:ext cx="4342650" cy="4410636"/>
          </a:xfrm>
          <a:prstGeom prst="rect">
            <a:avLst/>
          </a:prstGeom>
        </p:spPr>
      </p:pic>
      <p:sp>
        <p:nvSpPr>
          <p:cNvPr id="6" name="Arrow: Right 5">
            <a:extLst>
              <a:ext uri="{FF2B5EF4-FFF2-40B4-BE49-F238E27FC236}">
                <a16:creationId xmlns:a16="http://schemas.microsoft.com/office/drawing/2014/main" id="{03357B2C-6AB7-457D-1F04-DC3B51EAE25E}"/>
              </a:ext>
            </a:extLst>
          </p:cNvPr>
          <p:cNvSpPr/>
          <p:nvPr/>
        </p:nvSpPr>
        <p:spPr>
          <a:xfrm>
            <a:off x="0" y="4584231"/>
            <a:ext cx="978408" cy="484632"/>
          </a:xfrm>
          <a:prstGeom prst="right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094CA0BD-2B7A-0704-0BF0-FF00D07A639C}"/>
              </a:ext>
            </a:extLst>
          </p:cNvPr>
          <p:cNvPicPr>
            <a:picLocks noChangeAspect="1"/>
          </p:cNvPicPr>
          <p:nvPr/>
        </p:nvPicPr>
        <p:blipFill>
          <a:blip r:embed="rId3"/>
          <a:stretch>
            <a:fillRect/>
          </a:stretch>
        </p:blipFill>
        <p:spPr>
          <a:xfrm>
            <a:off x="4867143" y="1942959"/>
            <a:ext cx="7324857" cy="1491139"/>
          </a:xfrm>
          <a:prstGeom prst="rect">
            <a:avLst/>
          </a:prstGeom>
        </p:spPr>
      </p:pic>
      <p:pic>
        <p:nvPicPr>
          <p:cNvPr id="9" name="Picture 8">
            <a:extLst>
              <a:ext uri="{FF2B5EF4-FFF2-40B4-BE49-F238E27FC236}">
                <a16:creationId xmlns:a16="http://schemas.microsoft.com/office/drawing/2014/main" id="{5513A4D3-FD7A-4E36-CBF9-925DA0194EDE}"/>
              </a:ext>
            </a:extLst>
          </p:cNvPr>
          <p:cNvPicPr>
            <a:picLocks noChangeAspect="1"/>
          </p:cNvPicPr>
          <p:nvPr/>
        </p:nvPicPr>
        <p:blipFill>
          <a:blip r:embed="rId4"/>
          <a:stretch>
            <a:fillRect/>
          </a:stretch>
        </p:blipFill>
        <p:spPr>
          <a:xfrm>
            <a:off x="4867143" y="3607177"/>
            <a:ext cx="7324857" cy="2438740"/>
          </a:xfrm>
          <a:prstGeom prst="rect">
            <a:avLst/>
          </a:prstGeom>
        </p:spPr>
      </p:pic>
    </p:spTree>
    <p:extLst>
      <p:ext uri="{BB962C8B-B14F-4D97-AF65-F5344CB8AC3E}">
        <p14:creationId xmlns:p14="http://schemas.microsoft.com/office/powerpoint/2010/main" val="37415035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6510AF-2D25-C16F-6369-CC6CFD23BB94}"/>
              </a:ext>
            </a:extLst>
          </p:cNvPr>
          <p:cNvSpPr>
            <a:spLocks noGrp="1"/>
          </p:cNvSpPr>
          <p:nvPr>
            <p:ph type="ctrTitle"/>
          </p:nvPr>
        </p:nvSpPr>
        <p:spPr>
          <a:xfrm>
            <a:off x="412229" y="747609"/>
            <a:ext cx="9144000" cy="1375764"/>
          </a:xfrm>
        </p:spPr>
        <p:txBody>
          <a:bodyPr/>
          <a:lstStyle/>
          <a:p>
            <a:pPr algn="l"/>
            <a:r>
              <a:rPr lang="en-US" sz="2800" dirty="0">
                <a:latin typeface="Arial"/>
                <a:cs typeface="Arial"/>
              </a:rPr>
              <a:t>Incident Reports</a:t>
            </a:r>
            <a:br>
              <a:rPr lang="en-US" sz="4000" dirty="0">
                <a:latin typeface="Arial"/>
                <a:cs typeface="Arial"/>
              </a:rPr>
            </a:br>
            <a:r>
              <a:rPr lang="en-US" sz="2400" dirty="0">
                <a:latin typeface="Arial"/>
                <a:cs typeface="Arial"/>
              </a:rPr>
              <a:t>Video Training Session 9</a:t>
            </a:r>
            <a:br>
              <a:rPr lang="en-US" sz="4000" dirty="0">
                <a:latin typeface="Arial"/>
                <a:cs typeface="Arial"/>
              </a:rPr>
            </a:br>
            <a:endParaRPr lang="en-US" dirty="0"/>
          </a:p>
        </p:txBody>
      </p:sp>
      <p:pic>
        <p:nvPicPr>
          <p:cNvPr id="4" name="Picture 3" descr="A black and yellow text on a black background&#10;&#10;Description automatically generated">
            <a:extLst>
              <a:ext uri="{FF2B5EF4-FFF2-40B4-BE49-F238E27FC236}">
                <a16:creationId xmlns:a16="http://schemas.microsoft.com/office/drawing/2014/main" id="{8C88F830-CE3E-0F13-B057-3D761F1FC08D}"/>
              </a:ext>
            </a:extLst>
          </p:cNvPr>
          <p:cNvPicPr>
            <a:picLocks noChangeAspect="1"/>
          </p:cNvPicPr>
          <p:nvPr/>
        </p:nvPicPr>
        <p:blipFill>
          <a:blip r:embed="rId2"/>
          <a:stretch>
            <a:fillRect/>
          </a:stretch>
        </p:blipFill>
        <p:spPr>
          <a:xfrm>
            <a:off x="411997" y="2276787"/>
            <a:ext cx="4172732" cy="3828427"/>
          </a:xfrm>
          <a:prstGeom prst="rect">
            <a:avLst/>
          </a:prstGeom>
        </p:spPr>
      </p:pic>
      <p:sp>
        <p:nvSpPr>
          <p:cNvPr id="5" name="TextBox 4">
            <a:extLst>
              <a:ext uri="{FF2B5EF4-FFF2-40B4-BE49-F238E27FC236}">
                <a16:creationId xmlns:a16="http://schemas.microsoft.com/office/drawing/2014/main" id="{258025DF-FFEC-EB0B-5859-5DCD03266B7C}"/>
              </a:ext>
            </a:extLst>
          </p:cNvPr>
          <p:cNvSpPr txBox="1"/>
          <p:nvPr/>
        </p:nvSpPr>
        <p:spPr>
          <a:xfrm>
            <a:off x="414728" y="1439056"/>
            <a:ext cx="9301395"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solidFill>
                  <a:schemeClr val="tx2"/>
                </a:solidFill>
                <a:latin typeface="Arial Black"/>
                <a:ea typeface="+mj-ea"/>
                <a:cs typeface="+mj-cs"/>
              </a:rPr>
              <a:t>NIH Office of Science Policy Guidelines require rDNA exposures be reported   </a:t>
            </a:r>
            <a:endParaRPr lang="en-US" dirty="0">
              <a:solidFill>
                <a:schemeClr val="tx2"/>
              </a:solidFill>
            </a:endParaRPr>
          </a:p>
        </p:txBody>
      </p:sp>
      <p:pic>
        <p:nvPicPr>
          <p:cNvPr id="6" name="Picture 5" descr="A screenshot of a computer&#10;&#10;Description automatically generated">
            <a:extLst>
              <a:ext uri="{FF2B5EF4-FFF2-40B4-BE49-F238E27FC236}">
                <a16:creationId xmlns:a16="http://schemas.microsoft.com/office/drawing/2014/main" id="{F69F95BB-E16D-B887-C046-4EE1492C9BBB}"/>
              </a:ext>
            </a:extLst>
          </p:cNvPr>
          <p:cNvPicPr>
            <a:picLocks noChangeAspect="1"/>
          </p:cNvPicPr>
          <p:nvPr/>
        </p:nvPicPr>
        <p:blipFill>
          <a:blip r:embed="rId3"/>
          <a:stretch>
            <a:fillRect/>
          </a:stretch>
        </p:blipFill>
        <p:spPr>
          <a:xfrm>
            <a:off x="4990086" y="1859093"/>
            <a:ext cx="7196058" cy="5001093"/>
          </a:xfrm>
          <a:prstGeom prst="rect">
            <a:avLst/>
          </a:prstGeom>
        </p:spPr>
      </p:pic>
      <p:sp>
        <p:nvSpPr>
          <p:cNvPr id="7" name="Arrow: Right 6">
            <a:extLst>
              <a:ext uri="{FF2B5EF4-FFF2-40B4-BE49-F238E27FC236}">
                <a16:creationId xmlns:a16="http://schemas.microsoft.com/office/drawing/2014/main" id="{8BE1A824-BB56-4951-5AEF-A731991C27A2}"/>
              </a:ext>
            </a:extLst>
          </p:cNvPr>
          <p:cNvSpPr/>
          <p:nvPr/>
        </p:nvSpPr>
        <p:spPr>
          <a:xfrm>
            <a:off x="4284689" y="6270885"/>
            <a:ext cx="978408" cy="484632"/>
          </a:xfrm>
          <a:prstGeom prst="right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525849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B91CC-4110-A6A7-4C7E-E103A9357BD1}"/>
              </a:ext>
            </a:extLst>
          </p:cNvPr>
          <p:cNvSpPr>
            <a:spLocks noGrp="1"/>
          </p:cNvSpPr>
          <p:nvPr>
            <p:ph type="ctrTitle"/>
          </p:nvPr>
        </p:nvSpPr>
        <p:spPr>
          <a:xfrm>
            <a:off x="346336" y="0"/>
            <a:ext cx="9144000" cy="851109"/>
          </a:xfrm>
        </p:spPr>
        <p:txBody>
          <a:bodyPr/>
          <a:lstStyle/>
          <a:p>
            <a:pPr algn="l"/>
            <a:r>
              <a:rPr lang="en-US" sz="2800" dirty="0">
                <a:latin typeface="Arial"/>
                <a:cs typeface="Arial"/>
              </a:rPr>
              <a:t>EH&amp;S based IBC protocols</a:t>
            </a:r>
            <a:endParaRPr lang="en-US" sz="2800" dirty="0"/>
          </a:p>
        </p:txBody>
      </p:sp>
      <p:sp>
        <p:nvSpPr>
          <p:cNvPr id="3" name="Subtitle 2">
            <a:extLst>
              <a:ext uri="{FF2B5EF4-FFF2-40B4-BE49-F238E27FC236}">
                <a16:creationId xmlns:a16="http://schemas.microsoft.com/office/drawing/2014/main" id="{5B0C3807-E75C-EF2E-5DC6-D7F9C4613C41}"/>
              </a:ext>
            </a:extLst>
          </p:cNvPr>
          <p:cNvSpPr>
            <a:spLocks noGrp="1"/>
          </p:cNvSpPr>
          <p:nvPr>
            <p:ph type="subTitle" idx="1"/>
          </p:nvPr>
        </p:nvSpPr>
        <p:spPr>
          <a:xfrm>
            <a:off x="5608820" y="2103021"/>
            <a:ext cx="5671278" cy="4054188"/>
          </a:xfrm>
        </p:spPr>
        <p:txBody>
          <a:bodyPr vert="horz" lIns="91440" tIns="45720" rIns="91440" bIns="45720" rtlCol="0" anchor="t">
            <a:noAutofit/>
          </a:bodyPr>
          <a:lstStyle/>
          <a:p>
            <a:pPr algn="l"/>
            <a:r>
              <a:rPr lang="en-US" dirty="0">
                <a:cs typeface="Arial"/>
              </a:rPr>
              <a:t>Wild-Type (WT) agents only</a:t>
            </a:r>
            <a:endParaRPr lang="en-US" dirty="0"/>
          </a:p>
          <a:p>
            <a:pPr algn="l"/>
            <a:r>
              <a:rPr lang="en-US" sz="2400" dirty="0">
                <a:cs typeface="Arial"/>
              </a:rPr>
              <a:t>Primary cells, WT viruses and bacteria</a:t>
            </a:r>
          </a:p>
          <a:p>
            <a:pPr algn="l"/>
            <a:endParaRPr lang="en-US" sz="2400" dirty="0">
              <a:cs typeface="Arial"/>
            </a:endParaRPr>
          </a:p>
          <a:p>
            <a:pPr algn="l"/>
            <a:endParaRPr lang="en-US" sz="2400" dirty="0">
              <a:cs typeface="Arial"/>
            </a:endParaRPr>
          </a:p>
          <a:p>
            <a:pPr algn="l"/>
            <a:r>
              <a:rPr lang="en-US" dirty="0">
                <a:cs typeface="Arial"/>
              </a:rPr>
              <a:t>"EH&amp;S only" review process</a:t>
            </a:r>
          </a:p>
        </p:txBody>
      </p:sp>
      <p:pic>
        <p:nvPicPr>
          <p:cNvPr id="5" name="Picture 4" descr="A screenshot of a computer screen&#10;&#10;Description automatically generated">
            <a:extLst>
              <a:ext uri="{FF2B5EF4-FFF2-40B4-BE49-F238E27FC236}">
                <a16:creationId xmlns:a16="http://schemas.microsoft.com/office/drawing/2014/main" id="{FC997D09-A93F-E563-0775-47FB877FA40C}"/>
              </a:ext>
            </a:extLst>
          </p:cNvPr>
          <p:cNvPicPr>
            <a:picLocks noChangeAspect="1"/>
          </p:cNvPicPr>
          <p:nvPr/>
        </p:nvPicPr>
        <p:blipFill>
          <a:blip r:embed="rId2"/>
          <a:stretch>
            <a:fillRect/>
          </a:stretch>
        </p:blipFill>
        <p:spPr>
          <a:xfrm>
            <a:off x="346336" y="1080932"/>
            <a:ext cx="5091035" cy="5095875"/>
          </a:xfrm>
          <a:prstGeom prst="rect">
            <a:avLst/>
          </a:prstGeom>
        </p:spPr>
      </p:pic>
      <p:sp>
        <p:nvSpPr>
          <p:cNvPr id="6" name="Oval 5">
            <a:extLst>
              <a:ext uri="{FF2B5EF4-FFF2-40B4-BE49-F238E27FC236}">
                <a16:creationId xmlns:a16="http://schemas.microsoft.com/office/drawing/2014/main" id="{4DD6A175-A862-AA44-ED54-F3818FC6393D}"/>
              </a:ext>
            </a:extLst>
          </p:cNvPr>
          <p:cNvSpPr/>
          <p:nvPr/>
        </p:nvSpPr>
        <p:spPr>
          <a:xfrm>
            <a:off x="774492" y="3897441"/>
            <a:ext cx="2438399" cy="527155"/>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138592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8305C9-6B27-1757-BEE2-29DAB9848C48}"/>
              </a:ext>
            </a:extLst>
          </p:cNvPr>
          <p:cNvSpPr>
            <a:spLocks noGrp="1"/>
          </p:cNvSpPr>
          <p:nvPr>
            <p:ph type="ctrTitle"/>
          </p:nvPr>
        </p:nvSpPr>
        <p:spPr>
          <a:xfrm>
            <a:off x="1470211" y="413327"/>
            <a:ext cx="9717741" cy="586510"/>
          </a:xfrm>
        </p:spPr>
        <p:txBody>
          <a:bodyPr/>
          <a:lstStyle/>
          <a:p>
            <a:r>
              <a:rPr lang="en-US" sz="3600" dirty="0">
                <a:latin typeface="Arial"/>
                <a:cs typeface="Arial"/>
              </a:rPr>
              <a:t>Biosafety Manual and Laboratory Inspections</a:t>
            </a:r>
            <a:endParaRPr lang="en-US" sz="3600" dirty="0"/>
          </a:p>
        </p:txBody>
      </p:sp>
      <p:sp>
        <p:nvSpPr>
          <p:cNvPr id="3" name="Subtitle 2">
            <a:extLst>
              <a:ext uri="{FF2B5EF4-FFF2-40B4-BE49-F238E27FC236}">
                <a16:creationId xmlns:a16="http://schemas.microsoft.com/office/drawing/2014/main" id="{C2AA13BF-5002-3DA3-50E0-A005E42F6883}"/>
              </a:ext>
            </a:extLst>
          </p:cNvPr>
          <p:cNvSpPr>
            <a:spLocks noGrp="1"/>
          </p:cNvSpPr>
          <p:nvPr>
            <p:ph type="subTitle" idx="1"/>
          </p:nvPr>
        </p:nvSpPr>
        <p:spPr>
          <a:xfrm>
            <a:off x="819727" y="1835583"/>
            <a:ext cx="9848273" cy="4022580"/>
          </a:xfrm>
        </p:spPr>
        <p:txBody>
          <a:bodyPr vert="horz" lIns="91440" tIns="45720" rIns="91440" bIns="45720" rtlCol="0" anchor="t">
            <a:noAutofit/>
          </a:bodyPr>
          <a:lstStyle/>
          <a:p>
            <a:r>
              <a:rPr lang="en-US" dirty="0">
                <a:solidFill>
                  <a:schemeClr val="tx2"/>
                </a:solidFill>
                <a:cs typeface="Arial"/>
              </a:rPr>
              <a:t>Biosafety Manual</a:t>
            </a:r>
          </a:p>
          <a:p>
            <a:pPr algn="l"/>
            <a:r>
              <a:rPr lang="en-US" sz="2400" dirty="0">
                <a:cs typeface="Arial"/>
              </a:rPr>
              <a:t>Required only for BSL-2+ or higher work</a:t>
            </a:r>
          </a:p>
          <a:p>
            <a:pPr algn="l"/>
            <a:r>
              <a:rPr lang="en-US" sz="2400" dirty="0">
                <a:cs typeface="Arial"/>
              </a:rPr>
              <a:t>Template, review, and approval –EH&amp;S</a:t>
            </a:r>
          </a:p>
          <a:p>
            <a:pPr algn="l"/>
            <a:r>
              <a:rPr lang="en-US" sz="2400" dirty="0">
                <a:cs typeface="Arial"/>
              </a:rPr>
              <a:t>Attached to IBC protocol in Supporting Documents</a:t>
            </a:r>
          </a:p>
          <a:p>
            <a:r>
              <a:rPr lang="en-US" sz="2400" dirty="0">
                <a:cs typeface="Arial"/>
              </a:rPr>
              <a:t> </a:t>
            </a:r>
            <a:r>
              <a:rPr lang="en-US" dirty="0">
                <a:solidFill>
                  <a:schemeClr val="tx2"/>
                </a:solidFill>
                <a:cs typeface="Arial"/>
              </a:rPr>
              <a:t>Laboratory Inspections</a:t>
            </a:r>
          </a:p>
          <a:p>
            <a:pPr algn="l"/>
            <a:r>
              <a:rPr lang="en-US" sz="2400" dirty="0">
                <a:cs typeface="Arial"/>
              </a:rPr>
              <a:t>EH&amp;S facilitates</a:t>
            </a:r>
          </a:p>
          <a:p>
            <a:pPr algn="l"/>
            <a:r>
              <a:rPr lang="en-US" sz="2400" dirty="0">
                <a:cs typeface="Arial"/>
              </a:rPr>
              <a:t>Should be initiated before IBC protocol submission</a:t>
            </a:r>
          </a:p>
          <a:p>
            <a:pPr algn="l"/>
            <a:r>
              <a:rPr lang="en-US" sz="2400" dirty="0">
                <a:cs typeface="Arial"/>
              </a:rPr>
              <a:t>EH&amp;S inspection </a:t>
            </a:r>
            <a:r>
              <a:rPr lang="en-US" sz="2400" u="sng" dirty="0">
                <a:cs typeface="Arial"/>
              </a:rPr>
              <a:t>required</a:t>
            </a:r>
            <a:r>
              <a:rPr lang="en-US" sz="2400" dirty="0">
                <a:cs typeface="Arial"/>
              </a:rPr>
              <a:t> for BSL-2+ or higher Approval</a:t>
            </a:r>
          </a:p>
          <a:p>
            <a:endParaRPr lang="en-US" dirty="0">
              <a:solidFill>
                <a:schemeClr val="tx2"/>
              </a:solidFill>
              <a:cs typeface="Arial"/>
            </a:endParaRPr>
          </a:p>
          <a:p>
            <a:endParaRPr lang="en-US" dirty="0">
              <a:solidFill>
                <a:schemeClr val="tx2"/>
              </a:solidFill>
              <a:cs typeface="Arial"/>
            </a:endParaRPr>
          </a:p>
          <a:p>
            <a:pPr algn="l"/>
            <a:endParaRPr lang="en-US" dirty="0">
              <a:solidFill>
                <a:schemeClr val="tx2"/>
              </a:solidFill>
              <a:cs typeface="Arial"/>
            </a:endParaRPr>
          </a:p>
        </p:txBody>
      </p:sp>
    </p:spTree>
    <p:extLst>
      <p:ext uri="{BB962C8B-B14F-4D97-AF65-F5344CB8AC3E}">
        <p14:creationId xmlns:p14="http://schemas.microsoft.com/office/powerpoint/2010/main" val="34250828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8BBA8-5814-8D7C-83A5-82BB392BA147}"/>
              </a:ext>
            </a:extLst>
          </p:cNvPr>
          <p:cNvSpPr>
            <a:spLocks noGrp="1"/>
          </p:cNvSpPr>
          <p:nvPr>
            <p:ph type="title"/>
          </p:nvPr>
        </p:nvSpPr>
        <p:spPr/>
        <p:txBody>
          <a:bodyPr/>
          <a:lstStyle/>
          <a:p>
            <a:r>
              <a:rPr lang="en-US" sz="3600" dirty="0"/>
              <a:t>Linking IACUCs</a:t>
            </a:r>
          </a:p>
        </p:txBody>
      </p:sp>
      <p:sp>
        <p:nvSpPr>
          <p:cNvPr id="3" name="Content Placeholder 2">
            <a:extLst>
              <a:ext uri="{FF2B5EF4-FFF2-40B4-BE49-F238E27FC236}">
                <a16:creationId xmlns:a16="http://schemas.microsoft.com/office/drawing/2014/main" id="{6040835C-293D-2848-A52D-C9F39CCC01B9}"/>
              </a:ext>
            </a:extLst>
          </p:cNvPr>
          <p:cNvSpPr>
            <a:spLocks noGrp="1"/>
          </p:cNvSpPr>
          <p:nvPr>
            <p:ph sz="half" idx="1"/>
          </p:nvPr>
        </p:nvSpPr>
        <p:spPr/>
        <p:txBody>
          <a:bodyPr/>
          <a:lstStyle/>
          <a:p>
            <a:r>
              <a:rPr lang="en-US" dirty="0"/>
              <a:t>Click on “…” for search options</a:t>
            </a:r>
          </a:p>
          <a:p>
            <a:r>
              <a:rPr lang="en-US" dirty="0"/>
              <a:t>Only those listed on an IACUC can “see” the IACUC</a:t>
            </a:r>
          </a:p>
          <a:p>
            <a:r>
              <a:rPr lang="en-US" dirty="0"/>
              <a:t>IACUC’s in pre-submission/under review will show up</a:t>
            </a:r>
          </a:p>
          <a:p>
            <a:r>
              <a:rPr lang="en-US" dirty="0"/>
              <a:t>Piggybacking:</a:t>
            </a:r>
          </a:p>
          <a:p>
            <a:pPr marL="0" indent="0">
              <a:buNone/>
            </a:pPr>
            <a:r>
              <a:rPr lang="en-US" dirty="0"/>
              <a:t>	Not advised</a:t>
            </a:r>
          </a:p>
          <a:p>
            <a:pPr marL="0" indent="0">
              <a:buNone/>
            </a:pPr>
            <a:r>
              <a:rPr lang="en-US" dirty="0"/>
              <a:t>ALL personnel on piggybacked IACUC MUST be listed (and kept up to date) on the IBC. Their work with rDNA materials is the responsibility of the IBC PI</a:t>
            </a:r>
          </a:p>
        </p:txBody>
      </p:sp>
      <p:pic>
        <p:nvPicPr>
          <p:cNvPr id="6" name="Content Placeholder 5">
            <a:extLst>
              <a:ext uri="{FF2B5EF4-FFF2-40B4-BE49-F238E27FC236}">
                <a16:creationId xmlns:a16="http://schemas.microsoft.com/office/drawing/2014/main" id="{B53F5389-2794-81B7-94DF-D7D2A5EB7ECB}"/>
              </a:ext>
            </a:extLst>
          </p:cNvPr>
          <p:cNvPicPr>
            <a:picLocks noGrp="1" noChangeAspect="1"/>
          </p:cNvPicPr>
          <p:nvPr>
            <p:ph sz="half" idx="2"/>
          </p:nvPr>
        </p:nvPicPr>
        <p:blipFill>
          <a:blip r:embed="rId2"/>
          <a:stretch>
            <a:fillRect/>
          </a:stretch>
        </p:blipFill>
        <p:spPr>
          <a:xfrm>
            <a:off x="6172200" y="2341756"/>
            <a:ext cx="5882268" cy="2202104"/>
          </a:xfrm>
        </p:spPr>
      </p:pic>
      <p:sp>
        <p:nvSpPr>
          <p:cNvPr id="7" name="Arrow: Left 6">
            <a:extLst>
              <a:ext uri="{FF2B5EF4-FFF2-40B4-BE49-F238E27FC236}">
                <a16:creationId xmlns:a16="http://schemas.microsoft.com/office/drawing/2014/main" id="{1F110B1F-C816-781E-3B06-5DAC25A0B51E}"/>
              </a:ext>
            </a:extLst>
          </p:cNvPr>
          <p:cNvSpPr/>
          <p:nvPr/>
        </p:nvSpPr>
        <p:spPr>
          <a:xfrm rot="17147197">
            <a:off x="7587196" y="2610557"/>
            <a:ext cx="978408" cy="334197"/>
          </a:xfrm>
          <a:prstGeom prst="left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tar: 5 Points 7">
            <a:extLst>
              <a:ext uri="{FF2B5EF4-FFF2-40B4-BE49-F238E27FC236}">
                <a16:creationId xmlns:a16="http://schemas.microsoft.com/office/drawing/2014/main" id="{7AABCF44-1109-2D96-CFE5-9DAD462217F9}"/>
              </a:ext>
            </a:extLst>
          </p:cNvPr>
          <p:cNvSpPr/>
          <p:nvPr/>
        </p:nvSpPr>
        <p:spPr>
          <a:xfrm>
            <a:off x="193638" y="5045337"/>
            <a:ext cx="644562" cy="634702"/>
          </a:xfrm>
          <a:prstGeom prst="star5">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226866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6E692-4130-32B2-C2C4-B43F1AC82461}"/>
              </a:ext>
            </a:extLst>
          </p:cNvPr>
          <p:cNvSpPr>
            <a:spLocks noGrp="1"/>
          </p:cNvSpPr>
          <p:nvPr>
            <p:ph type="ctrTitle"/>
          </p:nvPr>
        </p:nvSpPr>
        <p:spPr>
          <a:xfrm>
            <a:off x="1524000" y="369328"/>
            <a:ext cx="9144000" cy="477837"/>
          </a:xfrm>
        </p:spPr>
        <p:txBody>
          <a:bodyPr/>
          <a:lstStyle/>
          <a:p>
            <a:r>
              <a:rPr lang="en-US" sz="3600" dirty="0"/>
              <a:t>IBC Resources</a:t>
            </a:r>
          </a:p>
        </p:txBody>
      </p:sp>
      <p:pic>
        <p:nvPicPr>
          <p:cNvPr id="5" name="Picture 4">
            <a:extLst>
              <a:ext uri="{FF2B5EF4-FFF2-40B4-BE49-F238E27FC236}">
                <a16:creationId xmlns:a16="http://schemas.microsoft.com/office/drawing/2014/main" id="{2E9E29C0-C2D6-84DD-9F0D-8BC56D224D94}"/>
              </a:ext>
            </a:extLst>
          </p:cNvPr>
          <p:cNvPicPr>
            <a:picLocks noChangeAspect="1"/>
          </p:cNvPicPr>
          <p:nvPr/>
        </p:nvPicPr>
        <p:blipFill>
          <a:blip r:embed="rId2"/>
          <a:stretch>
            <a:fillRect/>
          </a:stretch>
        </p:blipFill>
        <p:spPr>
          <a:xfrm>
            <a:off x="6281783" y="2156908"/>
            <a:ext cx="5910217" cy="4701092"/>
          </a:xfrm>
          <a:prstGeom prst="rect">
            <a:avLst/>
          </a:prstGeom>
        </p:spPr>
      </p:pic>
      <p:pic>
        <p:nvPicPr>
          <p:cNvPr id="9" name="Picture 8">
            <a:extLst>
              <a:ext uri="{FF2B5EF4-FFF2-40B4-BE49-F238E27FC236}">
                <a16:creationId xmlns:a16="http://schemas.microsoft.com/office/drawing/2014/main" id="{C9D1AB7A-2E89-143C-7CB2-57C9AF1EF1DE}"/>
              </a:ext>
            </a:extLst>
          </p:cNvPr>
          <p:cNvPicPr>
            <a:picLocks noChangeAspect="1"/>
          </p:cNvPicPr>
          <p:nvPr/>
        </p:nvPicPr>
        <p:blipFill>
          <a:blip r:embed="rId3"/>
          <a:stretch>
            <a:fillRect/>
          </a:stretch>
        </p:blipFill>
        <p:spPr>
          <a:xfrm>
            <a:off x="2011680" y="812203"/>
            <a:ext cx="9040009" cy="935916"/>
          </a:xfrm>
          <a:prstGeom prst="rect">
            <a:avLst/>
          </a:prstGeom>
        </p:spPr>
      </p:pic>
      <p:pic>
        <p:nvPicPr>
          <p:cNvPr id="11" name="Picture 10">
            <a:extLst>
              <a:ext uri="{FF2B5EF4-FFF2-40B4-BE49-F238E27FC236}">
                <a16:creationId xmlns:a16="http://schemas.microsoft.com/office/drawing/2014/main" id="{1B7A1BD9-8ED8-B71D-2293-E0C1415F440A}"/>
              </a:ext>
            </a:extLst>
          </p:cNvPr>
          <p:cNvPicPr>
            <a:picLocks noChangeAspect="1"/>
          </p:cNvPicPr>
          <p:nvPr/>
        </p:nvPicPr>
        <p:blipFill>
          <a:blip r:embed="rId4"/>
          <a:stretch>
            <a:fillRect/>
          </a:stretch>
        </p:blipFill>
        <p:spPr>
          <a:xfrm>
            <a:off x="333487" y="2343692"/>
            <a:ext cx="3905024" cy="3896886"/>
          </a:xfrm>
          <a:prstGeom prst="rect">
            <a:avLst/>
          </a:prstGeom>
        </p:spPr>
      </p:pic>
      <p:sp>
        <p:nvSpPr>
          <p:cNvPr id="12" name="Arrow: Left 11">
            <a:extLst>
              <a:ext uri="{FF2B5EF4-FFF2-40B4-BE49-F238E27FC236}">
                <a16:creationId xmlns:a16="http://schemas.microsoft.com/office/drawing/2014/main" id="{5F5B1123-6F83-230E-1830-7A7C7BC2E3F0}"/>
              </a:ext>
            </a:extLst>
          </p:cNvPr>
          <p:cNvSpPr/>
          <p:nvPr/>
        </p:nvSpPr>
        <p:spPr>
          <a:xfrm rot="19056705">
            <a:off x="3098202" y="1817001"/>
            <a:ext cx="1011219" cy="484632"/>
          </a:xfrm>
          <a:prstGeom prst="left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rrow: Left 12">
            <a:extLst>
              <a:ext uri="{FF2B5EF4-FFF2-40B4-BE49-F238E27FC236}">
                <a16:creationId xmlns:a16="http://schemas.microsoft.com/office/drawing/2014/main" id="{8DC74BC3-6C89-C176-619A-ACE6E991AC62}"/>
              </a:ext>
            </a:extLst>
          </p:cNvPr>
          <p:cNvSpPr/>
          <p:nvPr/>
        </p:nvSpPr>
        <p:spPr>
          <a:xfrm rot="13844680">
            <a:off x="5792579" y="1948678"/>
            <a:ext cx="978408" cy="484632"/>
          </a:xfrm>
          <a:prstGeom prst="left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355882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0A105-F303-FDA6-FB19-2025333A9773}"/>
              </a:ext>
            </a:extLst>
          </p:cNvPr>
          <p:cNvSpPr>
            <a:spLocks noGrp="1"/>
          </p:cNvSpPr>
          <p:nvPr>
            <p:ph type="title"/>
          </p:nvPr>
        </p:nvSpPr>
        <p:spPr>
          <a:xfrm>
            <a:off x="838200" y="119992"/>
            <a:ext cx="10515600" cy="1178624"/>
          </a:xfrm>
        </p:spPr>
        <p:txBody>
          <a:bodyPr/>
          <a:lstStyle/>
          <a:p>
            <a:r>
              <a:rPr lang="en-US" sz="3600" dirty="0"/>
              <a:t>Institutional Biosafety Division</a:t>
            </a:r>
          </a:p>
        </p:txBody>
      </p:sp>
      <p:sp>
        <p:nvSpPr>
          <p:cNvPr id="3" name="Content Placeholder 2">
            <a:extLst>
              <a:ext uri="{FF2B5EF4-FFF2-40B4-BE49-F238E27FC236}">
                <a16:creationId xmlns:a16="http://schemas.microsoft.com/office/drawing/2014/main" id="{79880B32-59DB-BB43-7D81-278B244F472F}"/>
              </a:ext>
            </a:extLst>
          </p:cNvPr>
          <p:cNvSpPr>
            <a:spLocks noGrp="1"/>
          </p:cNvSpPr>
          <p:nvPr>
            <p:ph sz="half" idx="1"/>
          </p:nvPr>
        </p:nvSpPr>
        <p:spPr>
          <a:xfrm>
            <a:off x="284018" y="971261"/>
            <a:ext cx="5181600" cy="4351339"/>
          </a:xfrm>
        </p:spPr>
        <p:txBody>
          <a:bodyPr vert="horz" lIns="91440" tIns="45720" rIns="91440" bIns="45720" rtlCol="0" anchor="t">
            <a:noAutofit/>
          </a:bodyPr>
          <a:lstStyle/>
          <a:p>
            <a:pPr marL="0" indent="0">
              <a:buNone/>
            </a:pPr>
            <a:r>
              <a:rPr lang="en-US" b="1" dirty="0">
                <a:solidFill>
                  <a:schemeClr val="tx2"/>
                </a:solidFill>
                <a:cs typeface="Arial"/>
              </a:rPr>
              <a:t>Director</a:t>
            </a:r>
          </a:p>
          <a:p>
            <a:pPr marL="0" indent="0">
              <a:buNone/>
            </a:pPr>
            <a:r>
              <a:rPr lang="en-US" dirty="0">
                <a:cs typeface="Arial"/>
              </a:rPr>
              <a:t>Beverly Harding, MSL</a:t>
            </a:r>
          </a:p>
          <a:p>
            <a:pPr marL="0" indent="0">
              <a:buNone/>
            </a:pPr>
            <a:endParaRPr lang="en-US" dirty="0">
              <a:cs typeface="Arial"/>
            </a:endParaRPr>
          </a:p>
          <a:p>
            <a:pPr marL="0" indent="0">
              <a:buNone/>
            </a:pPr>
            <a:r>
              <a:rPr lang="en-US" b="1" dirty="0">
                <a:solidFill>
                  <a:schemeClr val="tx2"/>
                </a:solidFill>
                <a:cs typeface="Arial"/>
              </a:rPr>
              <a:t>Staff</a:t>
            </a:r>
          </a:p>
          <a:p>
            <a:pPr marL="0" indent="0">
              <a:buNone/>
            </a:pPr>
            <a:r>
              <a:rPr lang="en-US" dirty="0">
                <a:cs typeface="Arial"/>
              </a:rPr>
              <a:t>Theresa Bodnar</a:t>
            </a:r>
          </a:p>
          <a:p>
            <a:pPr marL="0" indent="0">
              <a:buNone/>
            </a:pPr>
            <a:r>
              <a:rPr lang="en-US" dirty="0">
                <a:cs typeface="Arial"/>
              </a:rPr>
              <a:t>Kristine Cihil, MPPM, MSL</a:t>
            </a:r>
          </a:p>
        </p:txBody>
      </p:sp>
      <p:sp>
        <p:nvSpPr>
          <p:cNvPr id="4" name="Content Placeholder 3">
            <a:extLst>
              <a:ext uri="{FF2B5EF4-FFF2-40B4-BE49-F238E27FC236}">
                <a16:creationId xmlns:a16="http://schemas.microsoft.com/office/drawing/2014/main" id="{B3DF618A-50D6-50F2-D6FA-8677F2D168EA}"/>
              </a:ext>
            </a:extLst>
          </p:cNvPr>
          <p:cNvSpPr>
            <a:spLocks noGrp="1"/>
          </p:cNvSpPr>
          <p:nvPr>
            <p:ph sz="half" idx="2"/>
          </p:nvPr>
        </p:nvSpPr>
        <p:spPr>
          <a:xfrm>
            <a:off x="6172200" y="1098261"/>
            <a:ext cx="5181600" cy="4351339"/>
          </a:xfrm>
        </p:spPr>
        <p:txBody>
          <a:bodyPr vert="horz" lIns="91440" tIns="45720" rIns="91440" bIns="45720" rtlCol="0" anchor="t">
            <a:noAutofit/>
          </a:bodyPr>
          <a:lstStyle/>
          <a:p>
            <a:pPr marL="0" indent="0" algn="ctr">
              <a:buNone/>
            </a:pPr>
            <a:r>
              <a:rPr lang="en-US" b="1" dirty="0">
                <a:solidFill>
                  <a:schemeClr val="tx2"/>
                </a:solidFill>
                <a:cs typeface="Arial"/>
              </a:rPr>
              <a:t>Contacts</a:t>
            </a:r>
          </a:p>
          <a:p>
            <a:pPr marL="0" indent="0" algn="ctr">
              <a:buNone/>
            </a:pPr>
            <a:r>
              <a:rPr lang="en-US" b="1" dirty="0">
                <a:solidFill>
                  <a:schemeClr val="tx2"/>
                </a:solidFill>
                <a:cs typeface="Arial"/>
              </a:rPr>
              <a:t>ibc.pitt.edu</a:t>
            </a:r>
          </a:p>
          <a:p>
            <a:pPr marL="0" indent="0" algn="ctr">
              <a:buNone/>
            </a:pPr>
            <a:r>
              <a:rPr lang="en-US" b="1" dirty="0">
                <a:solidFill>
                  <a:schemeClr val="tx2"/>
                </a:solidFill>
                <a:cs typeface="Arial"/>
                <a:hlinkClick r:id="rId2">
                  <a:extLst>
                    <a:ext uri="{A12FA001-AC4F-418D-AE19-62706E023703}">
                      <ahyp:hlinkClr xmlns:ahyp="http://schemas.microsoft.com/office/drawing/2018/hyperlinkcolor" val="tx"/>
                    </a:ext>
                  </a:extLst>
                </a:hlinkClick>
              </a:rPr>
              <a:t>ibo@pitt.edu</a:t>
            </a:r>
            <a:endParaRPr lang="en-US" b="1" dirty="0">
              <a:solidFill>
                <a:schemeClr val="tx2"/>
              </a:solidFill>
              <a:cs typeface="Arial"/>
            </a:endParaRPr>
          </a:p>
          <a:p>
            <a:pPr marL="0" indent="0" algn="ctr">
              <a:buNone/>
            </a:pPr>
            <a:r>
              <a:rPr lang="en-US" b="1" dirty="0">
                <a:solidFill>
                  <a:schemeClr val="tx2"/>
                </a:solidFill>
                <a:cs typeface="Arial"/>
                <a:hlinkClick r:id="rId3">
                  <a:extLst>
                    <a:ext uri="{A12FA001-AC4F-418D-AE19-62706E023703}">
                      <ahyp:hlinkClr xmlns:ahyp="http://schemas.microsoft.com/office/drawing/2018/hyperlinkcolor" val="tx"/>
                    </a:ext>
                  </a:extLst>
                </a:hlinkClick>
              </a:rPr>
              <a:t>ibc_support@pitt.edu</a:t>
            </a:r>
            <a:endParaRPr lang="en-US" b="1" dirty="0">
              <a:solidFill>
                <a:schemeClr val="tx2"/>
              </a:solidFill>
              <a:cs typeface="Arial"/>
            </a:endParaRPr>
          </a:p>
          <a:p>
            <a:pPr marL="0" indent="0" algn="ctr">
              <a:buNone/>
            </a:pPr>
            <a:endParaRPr lang="en-US" b="1" dirty="0">
              <a:solidFill>
                <a:schemeClr val="tx2"/>
              </a:solidFill>
              <a:cs typeface="Arial"/>
            </a:endParaRPr>
          </a:p>
          <a:p>
            <a:pPr marL="0" indent="0" algn="ctr">
              <a:buNone/>
            </a:pPr>
            <a:r>
              <a:rPr lang="en-US" b="1" dirty="0">
                <a:solidFill>
                  <a:schemeClr val="tx2"/>
                </a:solidFill>
                <a:cs typeface="Arial"/>
              </a:rPr>
              <a:t>Main Office #</a:t>
            </a:r>
          </a:p>
          <a:p>
            <a:pPr marL="0" indent="0" algn="ctr">
              <a:buNone/>
            </a:pPr>
            <a:r>
              <a:rPr lang="en-US" b="1" dirty="0">
                <a:solidFill>
                  <a:schemeClr val="tx2"/>
                </a:solidFill>
                <a:cs typeface="Arial"/>
              </a:rPr>
              <a:t>412 383-1768</a:t>
            </a:r>
          </a:p>
        </p:txBody>
      </p:sp>
      <p:pic>
        <p:nvPicPr>
          <p:cNvPr id="5" name="Picture 4" descr="A screen shot of a person&#10;&#10;Description automatically generated">
            <a:extLst>
              <a:ext uri="{FF2B5EF4-FFF2-40B4-BE49-F238E27FC236}">
                <a16:creationId xmlns:a16="http://schemas.microsoft.com/office/drawing/2014/main" id="{150E677D-182B-7791-3E2B-11BB6F067322}"/>
              </a:ext>
            </a:extLst>
          </p:cNvPr>
          <p:cNvPicPr>
            <a:picLocks noChangeAspect="1"/>
          </p:cNvPicPr>
          <p:nvPr/>
        </p:nvPicPr>
        <p:blipFill>
          <a:blip r:embed="rId4"/>
          <a:stretch>
            <a:fillRect/>
          </a:stretch>
        </p:blipFill>
        <p:spPr>
          <a:xfrm>
            <a:off x="218009" y="3812968"/>
            <a:ext cx="6508375" cy="2360901"/>
          </a:xfrm>
          <a:prstGeom prst="rect">
            <a:avLst/>
          </a:prstGeom>
        </p:spPr>
      </p:pic>
    </p:spTree>
    <p:extLst>
      <p:ext uri="{BB962C8B-B14F-4D97-AF65-F5344CB8AC3E}">
        <p14:creationId xmlns:p14="http://schemas.microsoft.com/office/powerpoint/2010/main" val="1288402433"/>
      </p:ext>
    </p:extLst>
  </p:cSld>
  <p:clrMapOvr>
    <a:masterClrMapping/>
  </p:clrMapOvr>
</p:sld>
</file>

<file path=ppt/theme/theme1.xml><?xml version="1.0" encoding="utf-8"?>
<a:theme xmlns:a="http://schemas.openxmlformats.org/drawingml/2006/main" name="Theme1">
  <a:themeElements>
    <a:clrScheme name="Forge Ahead Palette">
      <a:dk1>
        <a:srgbClr val="003493"/>
      </a:dk1>
      <a:lt1>
        <a:srgbClr val="FFFFFF"/>
      </a:lt1>
      <a:dk2>
        <a:srgbClr val="00205B"/>
      </a:dk2>
      <a:lt2>
        <a:srgbClr val="FFB71B"/>
      </a:lt2>
      <a:accent1>
        <a:srgbClr val="B48400"/>
      </a:accent1>
      <a:accent2>
        <a:srgbClr val="49C1E0"/>
      </a:accent2>
      <a:accent3>
        <a:srgbClr val="96989A"/>
      </a:accent3>
      <a:accent4>
        <a:srgbClr val="000000"/>
      </a:accent4>
      <a:accent5>
        <a:srgbClr val="DB5729"/>
      </a:accent5>
      <a:accent6>
        <a:srgbClr val="008163"/>
      </a:accent6>
      <a:hlink>
        <a:srgbClr val="0563C1"/>
      </a:hlink>
      <a:folHlink>
        <a:srgbClr val="954F72"/>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8FE3E254-BA2E-4354-BDFF-6228A41F8E2F}" vid="{933E3ADF-DAB3-4E2C-9DB0-98B3871B69C9}"/>
    </a:ext>
  </a:extLst>
</a:theme>
</file>

<file path=ppt/theme/theme2.xml><?xml version="1.0" encoding="utf-8"?>
<a:theme xmlns:a="http://schemas.openxmlformats.org/drawingml/2006/main" name="Office Theme">
  <a:themeElements>
    <a:clrScheme name="Custom 20">
      <a:dk1>
        <a:srgbClr val="003493"/>
      </a:dk1>
      <a:lt1>
        <a:srgbClr val="FFFFFF"/>
      </a:lt1>
      <a:dk2>
        <a:srgbClr val="00205B"/>
      </a:dk2>
      <a:lt2>
        <a:srgbClr val="FFB71B"/>
      </a:lt2>
      <a:accent1>
        <a:srgbClr val="B48400"/>
      </a:accent1>
      <a:accent2>
        <a:srgbClr val="49C1E0"/>
      </a:accent2>
      <a:accent3>
        <a:srgbClr val="96989A"/>
      </a:accent3>
      <a:accent4>
        <a:srgbClr val="000000"/>
      </a:accent4>
      <a:accent5>
        <a:srgbClr val="DB5729"/>
      </a:accent5>
      <a:accent6>
        <a:srgbClr val="008163"/>
      </a:accent6>
      <a:hlink>
        <a:srgbClr val="05E5FF"/>
      </a:hlink>
      <a:folHlink>
        <a:srgbClr val="00DBDC"/>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9ef9f489-e0a0-4eeb-87cc-3a526112fd0d}" enabled="0" method="" siteId="{9ef9f489-e0a0-4eeb-87cc-3a526112fd0d}" removed="1"/>
</clbl:labelList>
</file>

<file path=docProps/app.xml><?xml version="1.0" encoding="utf-8"?>
<Properties xmlns="http://schemas.openxmlformats.org/officeDocument/2006/extended-properties" xmlns:vt="http://schemas.openxmlformats.org/officeDocument/2006/docPropsVTypes">
  <Template>Theme1</Template>
  <TotalTime>131</TotalTime>
  <Words>789</Words>
  <Application>Microsoft Office PowerPoint</Application>
  <PresentationFormat>Widescreen</PresentationFormat>
  <Paragraphs>138</Paragraphs>
  <Slides>24</Slides>
  <Notes>1</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24</vt:i4>
      </vt:variant>
    </vt:vector>
  </HeadingPairs>
  <TitlesOfParts>
    <vt:vector size="30" baseType="lpstr">
      <vt:lpstr>Arial</vt:lpstr>
      <vt:lpstr>Arial Black</vt:lpstr>
      <vt:lpstr>Calibri</vt:lpstr>
      <vt:lpstr>Wingdings</vt:lpstr>
      <vt:lpstr>Theme1</vt:lpstr>
      <vt:lpstr>Office Theme</vt:lpstr>
      <vt:lpstr>University of Pittsburgh  Institutional Biosafety Division</vt:lpstr>
      <vt:lpstr>Agenda</vt:lpstr>
      <vt:lpstr>Who needs IBC approval</vt:lpstr>
      <vt:lpstr>Why is it needed</vt:lpstr>
      <vt:lpstr>How to get access to MyIBC  Video Training Session 1 and 8</vt:lpstr>
      <vt:lpstr>CITI Training Platform</vt:lpstr>
      <vt:lpstr>Select and Complete</vt:lpstr>
      <vt:lpstr>Filling out the online form in MyIBC myibc.pitt.edu Video Training Session 2</vt:lpstr>
      <vt:lpstr>Branching Format</vt:lpstr>
      <vt:lpstr>Once submission is completed</vt:lpstr>
      <vt:lpstr>Workflow: Submission to Approval</vt:lpstr>
      <vt:lpstr>Questions?</vt:lpstr>
      <vt:lpstr>Post Approval Modifications/Amendments Video training sessions 3, 4, 5, and 6</vt:lpstr>
      <vt:lpstr>Amendment/Continuing Review</vt:lpstr>
      <vt:lpstr>Workflow: Amendment  to Approval</vt:lpstr>
      <vt:lpstr>Questions?</vt:lpstr>
      <vt:lpstr>Other topics</vt:lpstr>
      <vt:lpstr>Human Gene Transfer Studies</vt:lpstr>
      <vt:lpstr>Incident Reports Video Training Session 9 </vt:lpstr>
      <vt:lpstr>EH&amp;S based IBC protocols</vt:lpstr>
      <vt:lpstr>Biosafety Manual and Laboratory Inspections</vt:lpstr>
      <vt:lpstr>Linking IACUCs</vt:lpstr>
      <vt:lpstr>IBC Resources</vt:lpstr>
      <vt:lpstr>Institutional Biosafety Division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Cihil, Kristine M</dc:creator>
  <cp:lastModifiedBy>Cihil, Kristine M</cp:lastModifiedBy>
  <cp:revision>590</cp:revision>
  <dcterms:created xsi:type="dcterms:W3CDTF">2024-11-13T17:51:31Z</dcterms:created>
  <dcterms:modified xsi:type="dcterms:W3CDTF">2024-11-25T14:14:37Z</dcterms:modified>
</cp:coreProperties>
</file>